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7" r:id="rId6"/>
    <p:sldId id="261" r:id="rId7"/>
    <p:sldId id="265" r:id="rId8"/>
    <p:sldId id="266" r:id="rId9"/>
    <p:sldId id="264" r:id="rId10"/>
    <p:sldId id="262" r:id="rId11"/>
    <p:sldId id="269" r:id="rId12"/>
    <p:sldId id="268" r:id="rId13"/>
    <p:sldId id="270" r:id="rId14"/>
    <p:sldId id="271" r:id="rId15"/>
    <p:sldId id="279" r:id="rId16"/>
    <p:sldId id="275" r:id="rId17"/>
    <p:sldId id="276" r:id="rId18"/>
    <p:sldId id="272" r:id="rId19"/>
    <p:sldId id="273" r:id="rId20"/>
    <p:sldId id="278" r:id="rId21"/>
    <p:sldId id="280" r:id="rId2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33" autoAdjust="0"/>
    <p:restoredTop sz="94604" autoAdjust="0"/>
  </p:normalViewPr>
  <p:slideViewPr>
    <p:cSldViewPr>
      <p:cViewPr>
        <p:scale>
          <a:sx n="75" d="100"/>
          <a:sy n="75" d="100"/>
        </p:scale>
        <p:origin x="-1812" y="-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2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3AC8-B074-49AE-9977-4C860120B17E}" type="datetimeFigureOut">
              <a:rPr lang="pl-PL" smtClean="0"/>
              <a:pPr/>
              <a:t>2018-10-22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5BC3C-9DA8-4813-8984-CD5BF5AA262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3AC8-B074-49AE-9977-4C860120B17E}" type="datetimeFigureOut">
              <a:rPr lang="pl-PL" smtClean="0"/>
              <a:pPr/>
              <a:t>2018-10-22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5BC3C-9DA8-4813-8984-CD5BF5AA262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3AC8-B074-49AE-9977-4C860120B17E}" type="datetimeFigureOut">
              <a:rPr lang="pl-PL" smtClean="0"/>
              <a:pPr/>
              <a:t>2018-10-22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5BC3C-9DA8-4813-8984-CD5BF5AA262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3AC8-B074-49AE-9977-4C860120B17E}" type="datetimeFigureOut">
              <a:rPr lang="pl-PL" smtClean="0"/>
              <a:pPr/>
              <a:t>2018-10-22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5BC3C-9DA8-4813-8984-CD5BF5AA262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3AC8-B074-49AE-9977-4C860120B17E}" type="datetimeFigureOut">
              <a:rPr lang="pl-PL" smtClean="0"/>
              <a:pPr/>
              <a:t>2018-10-22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5BC3C-9DA8-4813-8984-CD5BF5AA262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3AC8-B074-49AE-9977-4C860120B17E}" type="datetimeFigureOut">
              <a:rPr lang="pl-PL" smtClean="0"/>
              <a:pPr/>
              <a:t>2018-10-22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5BC3C-9DA8-4813-8984-CD5BF5AA262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3AC8-B074-49AE-9977-4C860120B17E}" type="datetimeFigureOut">
              <a:rPr lang="pl-PL" smtClean="0"/>
              <a:pPr/>
              <a:t>2018-10-22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5BC3C-9DA8-4813-8984-CD5BF5AA262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3AC8-B074-49AE-9977-4C860120B17E}" type="datetimeFigureOut">
              <a:rPr lang="pl-PL" smtClean="0"/>
              <a:pPr/>
              <a:t>2018-10-22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5BC3C-9DA8-4813-8984-CD5BF5AA262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3AC8-B074-49AE-9977-4C860120B17E}" type="datetimeFigureOut">
              <a:rPr lang="pl-PL" smtClean="0"/>
              <a:pPr/>
              <a:t>2018-10-22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5BC3C-9DA8-4813-8984-CD5BF5AA262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3AC8-B074-49AE-9977-4C860120B17E}" type="datetimeFigureOut">
              <a:rPr lang="pl-PL" smtClean="0"/>
              <a:pPr/>
              <a:t>2018-10-22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5BC3C-9DA8-4813-8984-CD5BF5AA262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3AC8-B074-49AE-9977-4C860120B17E}" type="datetimeFigureOut">
              <a:rPr lang="pl-PL" smtClean="0"/>
              <a:pPr/>
              <a:t>2018-10-22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5BC3C-9DA8-4813-8984-CD5BF5AA262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F3AC8-B074-49AE-9977-4C860120B17E}" type="datetimeFigureOut">
              <a:rPr lang="pl-PL" smtClean="0"/>
              <a:pPr/>
              <a:t>2018-10-22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5BC3C-9DA8-4813-8984-CD5BF5AA262B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ryminalistyka.fr.pl/forensic_przyczyny_utoniecie.php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de.wikipedia.org/wiki/Hautblutung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de.wikipedia.org/wiki/Hautblutung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leczenie-objawy.pl/objawy/podbiegniecie-krwawe" TargetMode="Externa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dizin-kompakt.de/sugillation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paradisi.de/Health_und_Ernaehrung/Verletzungen/Blutungen/Artikel/22504_Seite_3.php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s://zms.wum.edu.pl/sites/zms.wum.edu.pl/files/wstep_do_med_sad_konspekt.pdf" TargetMode="External"/><Relationship Id="rId13" Type="http://schemas.openxmlformats.org/officeDocument/2006/relationships/hyperlink" Target="http://www.krimlex.de/artikel.php?BUCHSTABE=&amp;KL_ID=212" TargetMode="External"/><Relationship Id="rId3" Type="http://schemas.openxmlformats.org/officeDocument/2006/relationships/hyperlink" Target="https://www.awmf.org/uploads/tx_szleitlinien/054-002l_S1_Regeln-zur-Durchfuehrung-der-aerztlichen-Leichenschau_2018-02_01.pdf" TargetMode="External"/><Relationship Id="rId7" Type="http://schemas.openxmlformats.org/officeDocument/2006/relationships/hyperlink" Target="http://onkologia-online.pl/icd10/show/6626,krwawienie_do_skory_u_noworodka" TargetMode="External"/><Relationship Id="rId12" Type="http://schemas.openxmlformats.org/officeDocument/2006/relationships/hyperlink" Target="http://semmelweis.hu/mutettan/files/2014/06/4.Vorlesung.pdf" TargetMode="External"/><Relationship Id="rId2" Type="http://schemas.openxmlformats.org/officeDocument/2006/relationships/hyperlink" Target="http://flexikon.doccheck.com/de/Wunde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icd-code.de/icd/code/P54.5.html" TargetMode="External"/><Relationship Id="rId11" Type="http://schemas.openxmlformats.org/officeDocument/2006/relationships/hyperlink" Target="http://semmelweis.hu/patologia2/files/2017/10/Praktikum1.pdf" TargetMode="External"/><Relationship Id="rId5" Type="http://schemas.openxmlformats.org/officeDocument/2006/relationships/hyperlink" Target="http://icdscout.de/ICD2010/R23" TargetMode="External"/><Relationship Id="rId10" Type="http://schemas.openxmlformats.org/officeDocument/2006/relationships/hyperlink" Target="http://www.amsik.pl/archiwum/4_2008/4_08e.pdf" TargetMode="External"/><Relationship Id="rId4" Type="http://schemas.openxmlformats.org/officeDocument/2006/relationships/hyperlink" Target="https://chirurgia-transplantacyjna.wum.edu.pl/sites/chirurgia-transplantacyjna.wum.edu.pl/files/seminarium_rany_podzial_gojenie_i_leczenie_iii_r.pdf" TargetMode="External"/><Relationship Id="rId9" Type="http://schemas.openxmlformats.org/officeDocument/2006/relationships/hyperlink" Target="http://www.kms.cm-uj.krakow.pl/cm/uploads/2018/04/death.pdf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rimlex.de/artikel.php?BUCHSTABE=&amp;KL_ID=212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flexikon.doccheck.com/de/Rechtsmedizin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500034" y="1214422"/>
            <a:ext cx="821537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800" b="1" dirty="0" smtClean="0">
                <a:latin typeface="Bookman Old Style" pitchFamily="18" charset="0"/>
              </a:rPr>
              <a:t>Medycyna sądowa </a:t>
            </a:r>
          </a:p>
          <a:p>
            <a:pPr algn="ctr"/>
            <a:r>
              <a:rPr lang="pl-PL" sz="4800" b="1" dirty="0" smtClean="0">
                <a:latin typeface="Bookman Old Style" pitchFamily="18" charset="0"/>
              </a:rPr>
              <a:t>w przekładzie</a:t>
            </a:r>
          </a:p>
          <a:p>
            <a:pPr algn="ctr"/>
            <a:endParaRPr lang="pl-PL" sz="4800" b="1" dirty="0" smtClean="0">
              <a:latin typeface="Bookman Old Style" pitchFamily="18" charset="0"/>
            </a:endParaRPr>
          </a:p>
          <a:p>
            <a:pPr algn="ctr"/>
            <a:r>
              <a:rPr lang="pl-PL" sz="2400" b="1" dirty="0" smtClean="0">
                <a:latin typeface="Bookman Old Style" pitchFamily="18" charset="0"/>
              </a:rPr>
              <a:t>Najważniejsze terminy, problemy z ekwiwalencją, pomocne źródła</a:t>
            </a:r>
          </a:p>
          <a:p>
            <a:pPr algn="ctr"/>
            <a:endParaRPr lang="pl-PL" sz="2400" b="1" dirty="0" smtClean="0">
              <a:latin typeface="Bookman Old Style" pitchFamily="18" charset="0"/>
            </a:endParaRPr>
          </a:p>
          <a:p>
            <a:pPr algn="ctr"/>
            <a:endParaRPr lang="pl-PL" sz="2400" b="1" dirty="0" smtClean="0">
              <a:latin typeface="Bookman Old Style" pitchFamily="18" charset="0"/>
            </a:endParaRPr>
          </a:p>
          <a:p>
            <a:pPr algn="r"/>
            <a:r>
              <a:rPr lang="pl-PL" sz="2400" b="1" dirty="0" smtClean="0">
                <a:latin typeface="Bookman Old Style" pitchFamily="18" charset="0"/>
              </a:rPr>
              <a:t>Konrad </a:t>
            </a:r>
            <a:r>
              <a:rPr lang="pl-PL" sz="2400" b="1" dirty="0" err="1" smtClean="0">
                <a:latin typeface="Bookman Old Style" pitchFamily="18" charset="0"/>
              </a:rPr>
              <a:t>Łyjak</a:t>
            </a:r>
            <a:endParaRPr lang="pl-PL" sz="2400" b="1" dirty="0" smtClean="0">
              <a:latin typeface="Bookman Old Style" pitchFamily="18" charset="0"/>
            </a:endParaRPr>
          </a:p>
          <a:p>
            <a:pPr algn="r"/>
            <a:endParaRPr lang="pl-PL" sz="2400" b="1" dirty="0" smtClean="0">
              <a:latin typeface="Bookman Old Style" pitchFamily="18" charset="0"/>
            </a:endParaRPr>
          </a:p>
          <a:p>
            <a:pPr algn="r"/>
            <a:r>
              <a:rPr lang="pl-PL" sz="2400" b="1" dirty="0" smtClean="0">
                <a:latin typeface="Bookman Old Style" pitchFamily="18" charset="0"/>
              </a:rPr>
              <a:t>Tel.: 790 222 118</a:t>
            </a:r>
          </a:p>
          <a:p>
            <a:pPr algn="r"/>
            <a:r>
              <a:rPr lang="pl-PL" sz="2400" b="1" dirty="0" smtClean="0">
                <a:latin typeface="Bookman Old Style" pitchFamily="18" charset="0"/>
              </a:rPr>
              <a:t>e-mail</a:t>
            </a:r>
            <a:r>
              <a:rPr lang="pl-PL" sz="2400" b="1" smtClean="0">
                <a:latin typeface="Bookman Old Style" pitchFamily="18" charset="0"/>
              </a:rPr>
              <a:t>: konradlyjak1985@wp.pl</a:t>
            </a:r>
            <a:endParaRPr lang="pl-PL" sz="2400" b="1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42844" y="214290"/>
            <a:ext cx="878684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u="sng" dirty="0" err="1" smtClean="0">
                <a:latin typeface="Bookman Old Style" pitchFamily="18" charset="0"/>
              </a:rPr>
              <a:t>Todeszeichen</a:t>
            </a:r>
            <a:r>
              <a:rPr lang="pl-PL" sz="2400" b="1" u="sng" dirty="0" smtClean="0">
                <a:latin typeface="Bookman Old Style" pitchFamily="18" charset="0"/>
              </a:rPr>
              <a:t> (</a:t>
            </a:r>
            <a:r>
              <a:rPr lang="pl-PL" sz="2400" b="1" i="1" u="sng" dirty="0" smtClean="0">
                <a:latin typeface="Bookman Old Style" pitchFamily="18" charset="0"/>
              </a:rPr>
              <a:t>Signum </a:t>
            </a:r>
            <a:r>
              <a:rPr lang="pl-PL" sz="2400" b="1" i="1" u="sng" dirty="0" err="1" smtClean="0">
                <a:latin typeface="Bookman Old Style" pitchFamily="18" charset="0"/>
              </a:rPr>
              <a:t>mortis</a:t>
            </a:r>
            <a:r>
              <a:rPr lang="pl-PL" sz="2400" b="1" u="sng" dirty="0" smtClean="0">
                <a:latin typeface="Bookman Old Style" pitchFamily="18" charset="0"/>
              </a:rPr>
              <a:t>)</a:t>
            </a:r>
            <a:endParaRPr lang="pl-PL" sz="2400" b="1" dirty="0" smtClean="0">
              <a:latin typeface="Bookman Old Style" pitchFamily="18" charset="0"/>
            </a:endParaRPr>
          </a:p>
          <a:p>
            <a:endParaRPr lang="pl-PL" sz="2400" b="1" dirty="0">
              <a:latin typeface="Bookman Old Style" pitchFamily="18" charset="0"/>
            </a:endParaRPr>
          </a:p>
          <a:p>
            <a:r>
              <a:rPr lang="de-DE" sz="2400" b="1" dirty="0" smtClean="0">
                <a:latin typeface="Bookman Old Style" pitchFamily="18" charset="0"/>
              </a:rPr>
              <a:t>späte Leichenerscheinungen</a:t>
            </a:r>
            <a:r>
              <a:rPr lang="pl-PL" sz="2400" b="1" dirty="0" smtClean="0">
                <a:latin typeface="Bookman Old Style" pitchFamily="18" charset="0"/>
              </a:rPr>
              <a:t>:</a:t>
            </a:r>
          </a:p>
          <a:p>
            <a:endParaRPr lang="pl-PL" sz="2400" b="1" dirty="0" smtClean="0">
              <a:latin typeface="Bookman Old Style" pitchFamily="18" charset="0"/>
            </a:endParaRPr>
          </a:p>
          <a:p>
            <a:pPr>
              <a:buFont typeface="Arial" charset="0"/>
              <a:buChar char="•"/>
            </a:pPr>
            <a:r>
              <a:rPr lang="pl-PL" sz="2400" dirty="0" smtClean="0">
                <a:latin typeface="Bookman Old Style" pitchFamily="18" charset="0"/>
              </a:rPr>
              <a:t> </a:t>
            </a:r>
            <a:r>
              <a:rPr lang="de-DE" sz="2400" b="1" dirty="0" smtClean="0">
                <a:solidFill>
                  <a:srgbClr val="0070C0"/>
                </a:solidFill>
                <a:latin typeface="Bookman Old Style" pitchFamily="18" charset="0"/>
              </a:rPr>
              <a:t>Fäulnis</a:t>
            </a:r>
            <a:r>
              <a:rPr lang="pl-PL" sz="2400" dirty="0" smtClean="0">
                <a:latin typeface="Bookman Old Style" pitchFamily="18" charset="0"/>
              </a:rPr>
              <a:t> (~</a:t>
            </a:r>
            <a:r>
              <a:rPr lang="pl-PL" sz="2400" dirty="0" err="1" smtClean="0">
                <a:latin typeface="Bookman Old Style" pitchFamily="18" charset="0"/>
              </a:rPr>
              <a:t>Putrefaktion</a:t>
            </a:r>
            <a:r>
              <a:rPr lang="pl-PL" sz="2400" dirty="0" smtClean="0">
                <a:latin typeface="Bookman Old Style" pitchFamily="18" charset="0"/>
              </a:rPr>
              <a:t>)</a:t>
            </a:r>
          </a:p>
          <a:p>
            <a:pPr>
              <a:buFont typeface="Arial" charset="0"/>
              <a:buChar char="•"/>
            </a:pPr>
            <a:r>
              <a:rPr lang="pl-PL" sz="2400" dirty="0" smtClean="0">
                <a:latin typeface="Bookman Old Style" pitchFamily="18" charset="0"/>
              </a:rPr>
              <a:t> </a:t>
            </a:r>
            <a:r>
              <a:rPr lang="de-DE" sz="2400" b="1" dirty="0" smtClean="0">
                <a:solidFill>
                  <a:srgbClr val="0070C0"/>
                </a:solidFill>
                <a:latin typeface="Bookman Old Style" pitchFamily="18" charset="0"/>
              </a:rPr>
              <a:t>Verwesung</a:t>
            </a:r>
            <a:r>
              <a:rPr lang="pl-PL" sz="2400" dirty="0" smtClean="0">
                <a:latin typeface="Bookman Old Style" pitchFamily="18" charset="0"/>
              </a:rPr>
              <a:t> (~</a:t>
            </a:r>
            <a:r>
              <a:rPr lang="pl-PL" sz="2400" dirty="0" err="1" smtClean="0">
                <a:latin typeface="Bookman Old Style" pitchFamily="18" charset="0"/>
              </a:rPr>
              <a:t>Putrefaktion</a:t>
            </a:r>
            <a:r>
              <a:rPr lang="pl-PL" sz="2400" dirty="0" smtClean="0">
                <a:latin typeface="Bookman Old Style" pitchFamily="18" charset="0"/>
              </a:rPr>
              <a:t>)</a:t>
            </a:r>
          </a:p>
          <a:p>
            <a:pPr>
              <a:buFont typeface="Arial" charset="0"/>
              <a:buChar char="•"/>
            </a:pPr>
            <a:r>
              <a:rPr lang="pl-PL" sz="2400" dirty="0" smtClean="0">
                <a:latin typeface="Bookman Old Style" pitchFamily="18" charset="0"/>
              </a:rPr>
              <a:t> </a:t>
            </a:r>
            <a:r>
              <a:rPr lang="de-DE" sz="2400" b="1" dirty="0" smtClean="0">
                <a:solidFill>
                  <a:srgbClr val="0070C0"/>
                </a:solidFill>
                <a:latin typeface="Bookman Old Style" pitchFamily="18" charset="0"/>
              </a:rPr>
              <a:t>Mumifizierung</a:t>
            </a:r>
            <a:endParaRPr lang="pl-PL" sz="2400" b="1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>
              <a:buFont typeface="Arial" charset="0"/>
              <a:buChar char="•"/>
            </a:pPr>
            <a:r>
              <a:rPr lang="pl-PL" sz="2400" dirty="0" smtClean="0">
                <a:latin typeface="Bookman Old Style" pitchFamily="18" charset="0"/>
              </a:rPr>
              <a:t> </a:t>
            </a:r>
            <a:r>
              <a:rPr lang="de-DE" sz="2400" b="1" dirty="0" err="1" smtClean="0">
                <a:solidFill>
                  <a:srgbClr val="0070C0"/>
                </a:solidFill>
                <a:latin typeface="Bookman Old Style" pitchFamily="18" charset="0"/>
              </a:rPr>
              <a:t>Leichenlipidbildung</a:t>
            </a:r>
            <a:r>
              <a:rPr lang="de-DE" sz="2400" dirty="0" smtClean="0">
                <a:latin typeface="Bookman Old Style" pitchFamily="18" charset="0"/>
              </a:rPr>
              <a:t> (Fettwachs, Leichenwachs)</a:t>
            </a:r>
            <a:endParaRPr lang="pl-PL" sz="2400" dirty="0" smtClean="0">
              <a:latin typeface="Bookman Old Style" pitchFamily="18" charset="0"/>
            </a:endParaRPr>
          </a:p>
          <a:p>
            <a:pPr>
              <a:buFont typeface="Arial" charset="0"/>
              <a:buChar char="•"/>
            </a:pPr>
            <a:r>
              <a:rPr lang="pl-PL" sz="2400" dirty="0" smtClean="0">
                <a:latin typeface="Bookman Old Style" pitchFamily="18" charset="0"/>
              </a:rPr>
              <a:t> </a:t>
            </a:r>
            <a:r>
              <a:rPr lang="de-DE" sz="2400" b="1" dirty="0" err="1" smtClean="0">
                <a:solidFill>
                  <a:srgbClr val="0070C0"/>
                </a:solidFill>
                <a:latin typeface="Bookman Old Style" pitchFamily="18" charset="0"/>
              </a:rPr>
              <a:t>Tierfraß</a:t>
            </a:r>
            <a:r>
              <a:rPr lang="de-DE" sz="2400" dirty="0" smtClean="0">
                <a:latin typeface="Bookman Old Style" pitchFamily="18" charset="0"/>
              </a:rPr>
              <a:t> </a:t>
            </a:r>
            <a:r>
              <a:rPr lang="pl-PL" sz="2400" dirty="0" smtClean="0">
                <a:latin typeface="Bookman Old Style" pitchFamily="18" charset="0"/>
              </a:rPr>
              <a:t>(</a:t>
            </a:r>
            <a:r>
              <a:rPr lang="pl-PL" sz="2400" dirty="0" err="1" smtClean="0">
                <a:latin typeface="Bookman Old Style" pitchFamily="18" charset="0"/>
              </a:rPr>
              <a:t>Leichenfraß</a:t>
            </a:r>
            <a:r>
              <a:rPr lang="pl-PL" sz="2400" dirty="0" smtClean="0">
                <a:latin typeface="Bookman Old Style" pitchFamily="18" charset="0"/>
              </a:rPr>
              <a:t>)</a:t>
            </a:r>
          </a:p>
          <a:p>
            <a:pPr>
              <a:buFont typeface="Arial" charset="0"/>
              <a:buChar char="•"/>
            </a:pPr>
            <a:r>
              <a:rPr lang="pl-PL" sz="2400" dirty="0" smtClean="0">
                <a:latin typeface="Bookman Old Style" pitchFamily="18" charset="0"/>
              </a:rPr>
              <a:t> </a:t>
            </a:r>
            <a:r>
              <a:rPr lang="de-DE" sz="2400" b="1" dirty="0" err="1" smtClean="0">
                <a:solidFill>
                  <a:srgbClr val="0070C0"/>
                </a:solidFill>
                <a:latin typeface="Bookman Old Style" pitchFamily="18" charset="0"/>
              </a:rPr>
              <a:t>Skelettierung</a:t>
            </a:r>
            <a:endParaRPr lang="de-DE" sz="2400" b="1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>
              <a:buFont typeface="Arial" charset="0"/>
              <a:buChar char="•"/>
            </a:pPr>
            <a:r>
              <a:rPr lang="de-DE" sz="2400" b="1" dirty="0" smtClean="0">
                <a:latin typeface="Bookman Old Style" pitchFamily="18" charset="0"/>
              </a:rPr>
              <a:t> </a:t>
            </a:r>
            <a:r>
              <a:rPr lang="de-DE" sz="2400" b="1" dirty="0" smtClean="0">
                <a:solidFill>
                  <a:srgbClr val="0070C0"/>
                </a:solidFill>
                <a:latin typeface="Bookman Old Style" pitchFamily="18" charset="0"/>
              </a:rPr>
              <a:t>Verseifung</a:t>
            </a:r>
            <a:r>
              <a:rPr lang="de-DE" sz="2400" b="1" dirty="0" smtClean="0">
                <a:latin typeface="Bookman Old Style" pitchFamily="18" charset="0"/>
              </a:rPr>
              <a:t> </a:t>
            </a:r>
            <a:r>
              <a:rPr lang="de-DE" sz="2400" dirty="0" smtClean="0">
                <a:latin typeface="Bookman Old Style" pitchFamily="18" charset="0"/>
              </a:rPr>
              <a:t>(</a:t>
            </a:r>
            <a:r>
              <a:rPr lang="de-DE" sz="2400" dirty="0" err="1" smtClean="0">
                <a:latin typeface="Bookman Old Style" pitchFamily="18" charset="0"/>
              </a:rPr>
              <a:t>Saponifikation</a:t>
            </a:r>
            <a:r>
              <a:rPr lang="de-DE" sz="2400" dirty="0" smtClean="0">
                <a:latin typeface="Bookman Old Style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214282" y="2643182"/>
            <a:ext cx="86439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 err="1" smtClean="0">
                <a:latin typeface="Bookman Old Style" pitchFamily="18" charset="0"/>
              </a:rPr>
              <a:t>Schwierige</a:t>
            </a:r>
            <a:r>
              <a:rPr lang="pl-PL" sz="3200" b="1" dirty="0" smtClean="0">
                <a:latin typeface="Bookman Old Style" pitchFamily="18" charset="0"/>
              </a:rPr>
              <a:t> </a:t>
            </a:r>
            <a:r>
              <a:rPr lang="pl-PL" sz="3200" b="1" dirty="0" err="1" smtClean="0">
                <a:latin typeface="Bookman Old Style" pitchFamily="18" charset="0"/>
              </a:rPr>
              <a:t>Begriffe</a:t>
            </a:r>
            <a:r>
              <a:rPr lang="pl-PL" sz="3200" b="1" dirty="0" smtClean="0">
                <a:latin typeface="Bookman Old Style" pitchFamily="18" charset="0"/>
              </a:rPr>
              <a:t> – </a:t>
            </a:r>
            <a:r>
              <a:rPr lang="pl-PL" sz="3200" b="1" dirty="0" err="1" smtClean="0">
                <a:latin typeface="Bookman Old Style" pitchFamily="18" charset="0"/>
              </a:rPr>
              <a:t>einige</a:t>
            </a:r>
            <a:r>
              <a:rPr lang="pl-PL" sz="3200" b="1" dirty="0" smtClean="0">
                <a:latin typeface="Bookman Old Style" pitchFamily="18" charset="0"/>
              </a:rPr>
              <a:t> </a:t>
            </a:r>
            <a:r>
              <a:rPr lang="pl-PL" sz="3200" b="1" dirty="0" err="1" smtClean="0">
                <a:latin typeface="Bookman Old Style" pitchFamily="18" charset="0"/>
              </a:rPr>
              <a:t>Beispiele</a:t>
            </a:r>
            <a:endParaRPr lang="pl-PL" sz="3200" b="1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42844" y="214290"/>
            <a:ext cx="88582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u="sng" dirty="0" smtClean="0">
                <a:latin typeface="Bookman Old Style" pitchFamily="18" charset="0"/>
              </a:rPr>
              <a:t>1. Smugi dyfuzyjne </a:t>
            </a:r>
            <a:r>
              <a:rPr lang="pl-PL" sz="2400" dirty="0" smtClean="0">
                <a:latin typeface="Bookman Old Style" pitchFamily="18" charset="0"/>
              </a:rPr>
              <a:t>(ang.: </a:t>
            </a:r>
            <a:r>
              <a:rPr lang="pl-PL" sz="2400" b="1" i="1" dirty="0" err="1" smtClean="0">
                <a:latin typeface="Bookman Old Style" pitchFamily="18" charset="0"/>
              </a:rPr>
              <a:t>marbling</a:t>
            </a:r>
            <a:r>
              <a:rPr lang="pl-PL" sz="2400" b="1" i="1" dirty="0" smtClean="0">
                <a:latin typeface="Bookman Old Style" pitchFamily="18" charset="0"/>
              </a:rPr>
              <a:t>; </a:t>
            </a:r>
            <a:r>
              <a:rPr lang="pl-PL" sz="2400" dirty="0" err="1" smtClean="0">
                <a:latin typeface="Bookman Old Style" pitchFamily="18" charset="0"/>
              </a:rPr>
              <a:t>DiMaio</a:t>
            </a:r>
            <a:r>
              <a:rPr lang="pl-PL" sz="2400" dirty="0" smtClean="0">
                <a:latin typeface="Bookman Old Style" pitchFamily="18" charset="0"/>
              </a:rPr>
              <a:t>) </a:t>
            </a:r>
            <a:r>
              <a:rPr lang="pl-PL" sz="2400" dirty="0" smtClean="0">
                <a:latin typeface="Bookman Old Style" pitchFamily="18" charset="0"/>
              </a:rPr>
              <a:t>– </a:t>
            </a:r>
            <a:r>
              <a:rPr lang="pl-PL" sz="2400" u="sng" dirty="0" err="1" smtClean="0">
                <a:latin typeface="Bookman Old Style" pitchFamily="18" charset="0"/>
              </a:rPr>
              <a:t>google.pl</a:t>
            </a:r>
            <a:r>
              <a:rPr lang="pl-PL" sz="2400" dirty="0" smtClean="0">
                <a:latin typeface="Bookman Old Style" pitchFamily="18" charset="0"/>
              </a:rPr>
              <a:t>: ok. 60 wyników</a:t>
            </a:r>
            <a:endParaRPr lang="pl-PL" sz="2400" dirty="0">
              <a:latin typeface="Bookman Old Style" pitchFamily="18" charset="0"/>
            </a:endParaRPr>
          </a:p>
          <a:p>
            <a:pPr>
              <a:buFont typeface="Wingdings"/>
              <a:buChar char="Ø"/>
            </a:pPr>
            <a:r>
              <a:rPr lang="pl-PL" sz="2400" dirty="0" smtClean="0">
                <a:latin typeface="Bookman Old Style" pitchFamily="18" charset="0"/>
              </a:rPr>
              <a:t> </a:t>
            </a:r>
            <a:r>
              <a:rPr lang="pl-PL" sz="2400" dirty="0" err="1" smtClean="0">
                <a:latin typeface="Bookman Old Style" pitchFamily="18" charset="0"/>
              </a:rPr>
              <a:t>Diffusionsstreifen</a:t>
            </a:r>
            <a:r>
              <a:rPr lang="pl-PL" sz="2400" dirty="0" smtClean="0">
                <a:latin typeface="Bookman Old Style" pitchFamily="18" charset="0"/>
              </a:rPr>
              <a:t>? </a:t>
            </a:r>
            <a:r>
              <a:rPr lang="pl-PL" sz="2400" dirty="0" err="1" smtClean="0">
                <a:latin typeface="Bookman Old Style" pitchFamily="18" charset="0"/>
              </a:rPr>
              <a:t>Diffusionszeichen</a:t>
            </a:r>
            <a:r>
              <a:rPr lang="pl-PL" sz="2400" dirty="0" smtClean="0">
                <a:latin typeface="Bookman Old Style" pitchFamily="18" charset="0"/>
              </a:rPr>
              <a:t>?</a:t>
            </a:r>
          </a:p>
          <a:p>
            <a:pPr>
              <a:buFont typeface="Wingdings"/>
              <a:buChar char="Ø"/>
            </a:pPr>
            <a:r>
              <a:rPr lang="pl-PL" sz="2400" dirty="0">
                <a:latin typeface="Bookman Old Style" pitchFamily="18" charset="0"/>
              </a:rPr>
              <a:t> </a:t>
            </a:r>
            <a:r>
              <a:rPr lang="pl-PL" sz="2400" dirty="0" err="1" smtClean="0">
                <a:latin typeface="Bookman Old Style" pitchFamily="18" charset="0"/>
              </a:rPr>
              <a:t>Marmorierung</a:t>
            </a:r>
            <a:r>
              <a:rPr lang="pl-PL" sz="2400" dirty="0" smtClean="0">
                <a:latin typeface="Bookman Old Style" pitchFamily="18" charset="0"/>
              </a:rPr>
              <a:t>?</a:t>
            </a:r>
          </a:p>
          <a:p>
            <a:pPr>
              <a:buFont typeface="Wingdings"/>
              <a:buChar char="Ø"/>
            </a:pPr>
            <a:r>
              <a:rPr lang="pl-PL" sz="2400" dirty="0">
                <a:latin typeface="Bookman Old Style" pitchFamily="18" charset="0"/>
              </a:rPr>
              <a:t> </a:t>
            </a:r>
            <a:r>
              <a:rPr lang="pl-PL" sz="2400" dirty="0" err="1" smtClean="0">
                <a:latin typeface="Bookman Old Style" pitchFamily="18" charset="0"/>
              </a:rPr>
              <a:t>postmortale</a:t>
            </a:r>
            <a:r>
              <a:rPr lang="pl-PL" sz="2400" dirty="0" smtClean="0">
                <a:latin typeface="Bookman Old Style" pitchFamily="18" charset="0"/>
              </a:rPr>
              <a:t> </a:t>
            </a:r>
            <a:r>
              <a:rPr lang="pl-PL" sz="2400" dirty="0" err="1" smtClean="0">
                <a:latin typeface="Bookman Old Style" pitchFamily="18" charset="0"/>
              </a:rPr>
              <a:t>Gefäßverfärbung</a:t>
            </a:r>
            <a:r>
              <a:rPr lang="pl-PL" sz="2400" dirty="0" smtClean="0">
                <a:latin typeface="Bookman Old Style" pitchFamily="18" charset="0"/>
              </a:rPr>
              <a:t>?</a:t>
            </a:r>
          </a:p>
          <a:p>
            <a:pPr>
              <a:buFont typeface="Wingdings"/>
              <a:buChar char="Ø"/>
            </a:pPr>
            <a:r>
              <a:rPr lang="pl-PL" sz="2400" dirty="0">
                <a:latin typeface="Bookman Old Style" pitchFamily="18" charset="0"/>
              </a:rPr>
              <a:t> </a:t>
            </a:r>
            <a:r>
              <a:rPr lang="pl-PL" sz="2400" dirty="0" err="1" smtClean="0">
                <a:latin typeface="Bookman Old Style" pitchFamily="18" charset="0"/>
              </a:rPr>
              <a:t>postmortale</a:t>
            </a:r>
            <a:r>
              <a:rPr lang="pl-PL" sz="2400" dirty="0" smtClean="0">
                <a:latin typeface="Bookman Old Style" pitchFamily="18" charset="0"/>
              </a:rPr>
              <a:t> </a:t>
            </a:r>
            <a:r>
              <a:rPr lang="pl-PL" sz="2400" dirty="0" err="1" smtClean="0">
                <a:latin typeface="Bookman Old Style" pitchFamily="18" charset="0"/>
              </a:rPr>
              <a:t>Gefäßzeichnung</a:t>
            </a:r>
            <a:r>
              <a:rPr lang="pl-PL" sz="2400" dirty="0" smtClean="0">
                <a:latin typeface="Bookman Old Style" pitchFamily="18" charset="0"/>
              </a:rPr>
              <a:t>?</a:t>
            </a:r>
          </a:p>
          <a:p>
            <a:pPr>
              <a:buFont typeface="Wingdings"/>
              <a:buChar char="Ø"/>
            </a:pPr>
            <a:r>
              <a:rPr lang="pl-PL" sz="2400" dirty="0">
                <a:latin typeface="Bookman Old Style" pitchFamily="18" charset="0"/>
              </a:rPr>
              <a:t> </a:t>
            </a:r>
            <a:r>
              <a:rPr lang="pl-PL" sz="2400" b="1" dirty="0" err="1" smtClean="0">
                <a:solidFill>
                  <a:srgbClr val="C00000"/>
                </a:solidFill>
                <a:latin typeface="Bookman Old Style" pitchFamily="18" charset="0"/>
              </a:rPr>
              <a:t>Durchschlagen</a:t>
            </a:r>
            <a:r>
              <a:rPr lang="pl-PL" sz="2400" b="1" dirty="0" smtClean="0">
                <a:solidFill>
                  <a:srgbClr val="C00000"/>
                </a:solidFill>
                <a:latin typeface="Bookman Old Style" pitchFamily="18" charset="0"/>
              </a:rPr>
              <a:t> des </a:t>
            </a:r>
            <a:r>
              <a:rPr lang="pl-PL" sz="2400" b="1" dirty="0" err="1" smtClean="0">
                <a:solidFill>
                  <a:srgbClr val="C00000"/>
                </a:solidFill>
                <a:latin typeface="Bookman Old Style" pitchFamily="18" charset="0"/>
              </a:rPr>
              <a:t>Venennetzes</a:t>
            </a:r>
            <a:r>
              <a:rPr lang="pl-PL" sz="2400" b="1" dirty="0" smtClean="0">
                <a:solidFill>
                  <a:srgbClr val="C00000"/>
                </a:solidFill>
                <a:latin typeface="Bookman Old Style" pitchFamily="18" charset="0"/>
              </a:rPr>
              <a:t> </a:t>
            </a:r>
            <a:r>
              <a:rPr lang="pl-PL" sz="2400" dirty="0" smtClean="0">
                <a:latin typeface="Bookman Old Style" pitchFamily="18" charset="0"/>
              </a:rPr>
              <a:t>(por.: </a:t>
            </a:r>
            <a:r>
              <a:rPr lang="de-DE" sz="2400" dirty="0">
                <a:latin typeface="Bookman Old Style" pitchFamily="18" charset="0"/>
              </a:rPr>
              <a:t>Reinhard B. </a:t>
            </a:r>
            <a:r>
              <a:rPr lang="de-DE" sz="2400" dirty="0" err="1">
                <a:latin typeface="Bookman Old Style" pitchFamily="18" charset="0"/>
              </a:rPr>
              <a:t>Dettmeyer</a:t>
            </a:r>
            <a:r>
              <a:rPr lang="de-DE" sz="2400" dirty="0">
                <a:latin typeface="Bookman Old Style" pitchFamily="18" charset="0"/>
              </a:rPr>
              <a:t>, Harald F. Schütz, Marcel </a:t>
            </a:r>
            <a:r>
              <a:rPr lang="de-DE" sz="2400" dirty="0" smtClean="0">
                <a:latin typeface="Bookman Old Style" pitchFamily="18" charset="0"/>
              </a:rPr>
              <a:t>Verhoff</a:t>
            </a:r>
            <a:r>
              <a:rPr lang="pl-PL" sz="2400" dirty="0" smtClean="0">
                <a:latin typeface="Bookman Old Style" pitchFamily="18" charset="0"/>
              </a:rPr>
              <a:t>, </a:t>
            </a:r>
            <a:r>
              <a:rPr lang="pl-PL" sz="2400" i="1" dirty="0" err="1" smtClean="0">
                <a:latin typeface="Bookman Old Style" pitchFamily="18" charset="0"/>
              </a:rPr>
              <a:t>Rechtsmedizin</a:t>
            </a:r>
            <a:r>
              <a:rPr lang="pl-PL" sz="2400" dirty="0" smtClean="0">
                <a:latin typeface="Bookman Old Style" pitchFamily="18" charset="0"/>
              </a:rPr>
              <a:t>, Kapitel 2, </a:t>
            </a:r>
            <a:r>
              <a:rPr lang="pl-PL" sz="2400" dirty="0" err="1" smtClean="0">
                <a:latin typeface="Bookman Old Style" pitchFamily="18" charset="0"/>
              </a:rPr>
              <a:t>Abb</a:t>
            </a:r>
            <a:r>
              <a:rPr lang="pl-PL" sz="2400" dirty="0" smtClean="0">
                <a:latin typeface="Bookman Old Style" pitchFamily="18" charset="0"/>
              </a:rPr>
              <a:t>. 2.8, S. </a:t>
            </a:r>
            <a:r>
              <a:rPr lang="pl-PL" sz="2400" dirty="0" smtClean="0">
                <a:latin typeface="Bookman Old Style" pitchFamily="18" charset="0"/>
              </a:rPr>
              <a:t>18,)</a:t>
            </a:r>
            <a:endParaRPr lang="pl-PL" sz="2400" b="1" dirty="0" smtClean="0">
              <a:solidFill>
                <a:srgbClr val="C0000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42844" y="142852"/>
            <a:ext cx="864399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u="sng" dirty="0" smtClean="0">
                <a:latin typeface="Bookman Old Style" pitchFamily="18" charset="0"/>
              </a:rPr>
              <a:t>2. </a:t>
            </a:r>
            <a:r>
              <a:rPr lang="pl-PL" sz="2400" b="1" u="sng" dirty="0" err="1" smtClean="0">
                <a:latin typeface="Bookman Old Style" pitchFamily="18" charset="0"/>
              </a:rPr>
              <a:t>Treibverletzungen</a:t>
            </a:r>
            <a:r>
              <a:rPr lang="pl-PL" sz="2400" dirty="0" smtClean="0">
                <a:latin typeface="Bookman Old Style" pitchFamily="18" charset="0"/>
              </a:rPr>
              <a:t>:</a:t>
            </a:r>
          </a:p>
          <a:p>
            <a:endParaRPr lang="pl-PL" sz="2400" dirty="0">
              <a:latin typeface="Bookman Old Style" pitchFamily="18" charset="0"/>
            </a:endParaRPr>
          </a:p>
          <a:p>
            <a:endParaRPr lang="pl-PL" sz="2400" dirty="0" smtClean="0">
              <a:latin typeface="Bookman Old Style" pitchFamily="18" charset="0"/>
            </a:endParaRPr>
          </a:p>
          <a:p>
            <a:endParaRPr lang="pl-PL" sz="2400" dirty="0">
              <a:latin typeface="Bookman Old Style" pitchFamily="18" charset="0"/>
            </a:endParaRPr>
          </a:p>
          <a:p>
            <a:endParaRPr lang="pl-PL" sz="2400" dirty="0" smtClean="0">
              <a:latin typeface="Bookman Old Style" pitchFamily="18" charset="0"/>
            </a:endParaRPr>
          </a:p>
          <a:p>
            <a:endParaRPr lang="pl-PL" sz="2400" dirty="0">
              <a:latin typeface="Bookman Old Style" pitchFamily="18" charset="0"/>
            </a:endParaRPr>
          </a:p>
          <a:p>
            <a:endParaRPr lang="pl-PL" sz="2400" dirty="0" smtClean="0">
              <a:latin typeface="Bookman Old Style" pitchFamily="18" charset="0"/>
            </a:endParaRPr>
          </a:p>
          <a:p>
            <a:endParaRPr lang="pl-PL" sz="2400" dirty="0">
              <a:latin typeface="Bookman Old Style" pitchFamily="18" charset="0"/>
            </a:endParaRPr>
          </a:p>
          <a:p>
            <a:endParaRPr lang="pl-PL" sz="2400" dirty="0" smtClean="0">
              <a:latin typeface="Bookman Old Style" pitchFamily="18" charset="0"/>
            </a:endParaRPr>
          </a:p>
          <a:p>
            <a:endParaRPr lang="pl-PL" sz="2400" dirty="0">
              <a:latin typeface="Bookman Old Style" pitchFamily="18" charset="0"/>
            </a:endParaRPr>
          </a:p>
          <a:p>
            <a:endParaRPr lang="pl-PL" sz="2400" dirty="0" smtClean="0">
              <a:latin typeface="Bookman Old Style" pitchFamily="18" charset="0"/>
            </a:endParaRPr>
          </a:p>
          <a:p>
            <a:endParaRPr lang="pl-PL" sz="2400" dirty="0">
              <a:latin typeface="Bookman Old Style" pitchFamily="18" charset="0"/>
            </a:endParaRPr>
          </a:p>
          <a:p>
            <a:endParaRPr lang="pl-PL" sz="2400" dirty="0" smtClean="0">
              <a:latin typeface="Bookman Old Style" pitchFamily="18" charset="0"/>
            </a:endParaRPr>
          </a:p>
          <a:p>
            <a:endParaRPr lang="pl-PL" sz="2400" dirty="0" smtClean="0">
              <a:latin typeface="Bookman Old Style" pitchFamily="18" charset="0"/>
            </a:endParaRPr>
          </a:p>
          <a:p>
            <a:endParaRPr lang="pl-PL" sz="2400" dirty="0">
              <a:latin typeface="Bookman Old Style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714357"/>
            <a:ext cx="8729691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pole tekstowe 3"/>
          <p:cNvSpPr txBox="1"/>
          <p:nvPr/>
        </p:nvSpPr>
        <p:spPr>
          <a:xfrm>
            <a:off x="285720" y="5572140"/>
            <a:ext cx="83582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>
                <a:latin typeface="Bookman Old Style" pitchFamily="18" charset="0"/>
              </a:rPr>
              <a:t>Por.: </a:t>
            </a:r>
            <a:r>
              <a:rPr lang="pl-PL" dirty="0" smtClean="0">
                <a:latin typeface="Bookman Old Style" pitchFamily="18" charset="0"/>
                <a:hlinkClick r:id="rId3"/>
              </a:rPr>
              <a:t>http://www.kryminalistyka.fr.pl/forensic_przyczyny_utoniecie.php</a:t>
            </a:r>
            <a:endParaRPr lang="pl-PL" dirty="0" smtClean="0">
              <a:latin typeface="Bookman Old Style" pitchFamily="18" charset="0"/>
            </a:endParaRPr>
          </a:p>
          <a:p>
            <a:endParaRPr lang="pl-PL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42844" y="285728"/>
            <a:ext cx="864399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200" b="1" u="sng" dirty="0" smtClean="0">
                <a:latin typeface="Bookman Old Style" pitchFamily="18" charset="0"/>
              </a:rPr>
              <a:t>Podbiegnięcie krwawe</a:t>
            </a:r>
            <a:r>
              <a:rPr lang="pl-PL" sz="2200" dirty="0" smtClean="0">
                <a:latin typeface="Bookman Old Style" pitchFamily="18" charset="0"/>
              </a:rPr>
              <a:t> (</a:t>
            </a:r>
            <a:r>
              <a:rPr lang="pl-PL" sz="2200" dirty="0" err="1" smtClean="0">
                <a:latin typeface="Bookman Old Style" pitchFamily="18" charset="0"/>
              </a:rPr>
              <a:t>DiMaio</a:t>
            </a:r>
            <a:r>
              <a:rPr lang="pl-PL" sz="2200" dirty="0" smtClean="0">
                <a:latin typeface="Bookman Old Style" pitchFamily="18" charset="0"/>
              </a:rPr>
              <a:t> </a:t>
            </a:r>
            <a:r>
              <a:rPr lang="pl-PL" sz="2200" i="1" dirty="0" err="1" smtClean="0">
                <a:latin typeface="Bookman Old Style" pitchFamily="18" charset="0"/>
              </a:rPr>
              <a:t>Forensic</a:t>
            </a:r>
            <a:r>
              <a:rPr lang="pl-PL" sz="2200" i="1" dirty="0" smtClean="0">
                <a:latin typeface="Bookman Old Style" pitchFamily="18" charset="0"/>
              </a:rPr>
              <a:t> </a:t>
            </a:r>
            <a:r>
              <a:rPr lang="pl-PL" sz="2200" i="1" dirty="0" err="1" smtClean="0">
                <a:latin typeface="Bookman Old Style" pitchFamily="18" charset="0"/>
              </a:rPr>
              <a:t>Pathology</a:t>
            </a:r>
            <a:r>
              <a:rPr lang="pl-PL" sz="2200" dirty="0" smtClean="0">
                <a:latin typeface="Bookman Old Style" pitchFamily="18" charset="0"/>
              </a:rPr>
              <a:t>: </a:t>
            </a:r>
            <a:r>
              <a:rPr lang="pl-PL" sz="2200" b="1" i="1" dirty="0" err="1" smtClean="0">
                <a:latin typeface="Bookman Old Style" pitchFamily="18" charset="0"/>
              </a:rPr>
              <a:t>contusion</a:t>
            </a:r>
            <a:r>
              <a:rPr lang="pl-PL" sz="2200" dirty="0">
                <a:latin typeface="Bookman Old Style" pitchFamily="18" charset="0"/>
              </a:rPr>
              <a:t> </a:t>
            </a:r>
            <a:r>
              <a:rPr lang="pl-PL" sz="2200" dirty="0" err="1" smtClean="0">
                <a:latin typeface="Bookman Old Style" pitchFamily="18" charset="0"/>
              </a:rPr>
              <a:t>or</a:t>
            </a:r>
            <a:r>
              <a:rPr lang="pl-PL" sz="2200" dirty="0" smtClean="0">
                <a:latin typeface="Bookman Old Style" pitchFamily="18" charset="0"/>
              </a:rPr>
              <a:t> </a:t>
            </a:r>
            <a:r>
              <a:rPr lang="pl-PL" sz="2200" b="1" i="1" dirty="0" err="1" smtClean="0">
                <a:latin typeface="Bookman Old Style" pitchFamily="18" charset="0"/>
              </a:rPr>
              <a:t>bruise</a:t>
            </a:r>
            <a:r>
              <a:rPr lang="pl-PL" sz="2200" dirty="0" smtClean="0">
                <a:latin typeface="Bookman Old Style" pitchFamily="18" charset="0"/>
              </a:rPr>
              <a:t>) </a:t>
            </a:r>
            <a:endParaRPr lang="pl-PL" sz="2200" b="1" u="sng" dirty="0" smtClean="0">
              <a:latin typeface="Bookman Old Style" pitchFamily="18" charset="0"/>
            </a:endParaRPr>
          </a:p>
          <a:p>
            <a:endParaRPr lang="pl-PL" sz="2200" b="1" u="sng" dirty="0">
              <a:latin typeface="Bookman Old Style" pitchFamily="18" charset="0"/>
            </a:endParaRPr>
          </a:p>
          <a:p>
            <a:pPr>
              <a:buFont typeface="Arial" charset="0"/>
              <a:buChar char="•"/>
            </a:pPr>
            <a:r>
              <a:rPr lang="pl-PL" sz="2200" dirty="0" smtClean="0">
                <a:latin typeface="Bookman Old Style" pitchFamily="18" charset="0"/>
              </a:rPr>
              <a:t> </a:t>
            </a:r>
            <a:r>
              <a:rPr lang="pl-PL" sz="2200" b="1" dirty="0" smtClean="0">
                <a:latin typeface="Bookman Old Style" pitchFamily="18" charset="0"/>
              </a:rPr>
              <a:t>siniec</a:t>
            </a:r>
            <a:r>
              <a:rPr lang="pl-PL" sz="2200" dirty="0" smtClean="0">
                <a:latin typeface="Bookman Old Style" pitchFamily="18" charset="0"/>
              </a:rPr>
              <a:t> (wg </a:t>
            </a:r>
            <a:r>
              <a:rPr lang="pl-PL" sz="2200" dirty="0" err="1" smtClean="0">
                <a:latin typeface="Bookman Old Style" pitchFamily="18" charset="0"/>
              </a:rPr>
              <a:t>DiMaio</a:t>
            </a:r>
            <a:r>
              <a:rPr lang="pl-PL" sz="2200" dirty="0" smtClean="0">
                <a:latin typeface="Bookman Old Style" pitchFamily="18" charset="0"/>
              </a:rPr>
              <a:t>: synonim </a:t>
            </a:r>
            <a:r>
              <a:rPr lang="pl-PL" sz="2200" b="1" u="sng" dirty="0" err="1" smtClean="0">
                <a:latin typeface="Bookman Old Style" pitchFamily="18" charset="0"/>
              </a:rPr>
              <a:t>p.k</a:t>
            </a:r>
            <a:r>
              <a:rPr lang="pl-PL" sz="2200" dirty="0" smtClean="0">
                <a:latin typeface="Bookman Old Style" pitchFamily="18" charset="0"/>
              </a:rPr>
              <a:t>.)</a:t>
            </a:r>
          </a:p>
          <a:p>
            <a:pPr>
              <a:buFont typeface="Arial" charset="0"/>
              <a:buChar char="•"/>
            </a:pPr>
            <a:r>
              <a:rPr lang="pl-PL" sz="2200" dirty="0" smtClean="0">
                <a:latin typeface="Bookman Old Style" pitchFamily="18" charset="0"/>
              </a:rPr>
              <a:t> </a:t>
            </a:r>
            <a:r>
              <a:rPr lang="pl-PL" sz="2200" b="1" dirty="0" smtClean="0">
                <a:latin typeface="Bookman Old Style" pitchFamily="18" charset="0"/>
              </a:rPr>
              <a:t>siniak</a:t>
            </a:r>
            <a:r>
              <a:rPr lang="pl-PL" sz="2200" dirty="0" smtClean="0">
                <a:latin typeface="Bookman Old Style" pitchFamily="18" charset="0"/>
              </a:rPr>
              <a:t> (pot.)</a:t>
            </a:r>
          </a:p>
          <a:p>
            <a:pPr>
              <a:buFont typeface="Arial" charset="0"/>
              <a:buChar char="•"/>
            </a:pPr>
            <a:r>
              <a:rPr lang="pl-PL" sz="2200" dirty="0" smtClean="0">
                <a:latin typeface="Bookman Old Style" pitchFamily="18" charset="0"/>
              </a:rPr>
              <a:t> </a:t>
            </a:r>
            <a:r>
              <a:rPr lang="pl-PL" sz="2200" b="1" dirty="0" smtClean="0">
                <a:latin typeface="Bookman Old Style" pitchFamily="18" charset="0"/>
              </a:rPr>
              <a:t>krwiak</a:t>
            </a:r>
            <a:r>
              <a:rPr lang="pl-PL" sz="2200" dirty="0" smtClean="0">
                <a:latin typeface="Bookman Old Style" pitchFamily="18" charset="0"/>
              </a:rPr>
              <a:t> (</a:t>
            </a:r>
            <a:r>
              <a:rPr lang="pl-PL" sz="2200" i="1" dirty="0" err="1" smtClean="0">
                <a:latin typeface="Bookman Old Style" pitchFamily="18" charset="0"/>
              </a:rPr>
              <a:t>heamatoma</a:t>
            </a:r>
            <a:r>
              <a:rPr lang="pl-PL" sz="2200" dirty="0" smtClean="0">
                <a:latin typeface="Bookman Old Style" pitchFamily="18" charset="0"/>
              </a:rPr>
              <a:t>)</a:t>
            </a:r>
          </a:p>
          <a:p>
            <a:pPr>
              <a:buFont typeface="Arial" charset="0"/>
              <a:buChar char="•"/>
            </a:pPr>
            <a:r>
              <a:rPr lang="pl-PL" sz="2200" dirty="0" smtClean="0">
                <a:latin typeface="Bookman Old Style" pitchFamily="18" charset="0"/>
              </a:rPr>
              <a:t> </a:t>
            </a:r>
            <a:r>
              <a:rPr lang="pl-PL" sz="2200" b="1" i="1" dirty="0" err="1" smtClean="0">
                <a:latin typeface="Bookman Old Style" pitchFamily="18" charset="0"/>
              </a:rPr>
              <a:t>sugillatio</a:t>
            </a:r>
            <a:r>
              <a:rPr lang="pl-PL" sz="2200" b="1" i="1" dirty="0" smtClean="0">
                <a:solidFill>
                  <a:srgbClr val="C00000"/>
                </a:solidFill>
                <a:latin typeface="Bookman Old Style" pitchFamily="18" charset="0"/>
              </a:rPr>
              <a:t> </a:t>
            </a:r>
            <a:r>
              <a:rPr lang="pl-PL" sz="2200" dirty="0" smtClean="0">
                <a:latin typeface="Bookman Old Style" pitchFamily="18" charset="0"/>
              </a:rPr>
              <a:t>(łac.)</a:t>
            </a:r>
            <a:endParaRPr lang="pl-PL" sz="2200" b="1" i="1" dirty="0" smtClean="0">
              <a:solidFill>
                <a:srgbClr val="C00000"/>
              </a:solidFill>
              <a:latin typeface="Bookman Old Style" pitchFamily="18" charset="0"/>
            </a:endParaRPr>
          </a:p>
          <a:p>
            <a:pPr>
              <a:buFont typeface="Arial" charset="0"/>
              <a:buChar char="•"/>
            </a:pPr>
            <a:r>
              <a:rPr lang="pl-PL" sz="2200" i="1" dirty="0">
                <a:latin typeface="Bookman Old Style" pitchFamily="18" charset="0"/>
              </a:rPr>
              <a:t> </a:t>
            </a:r>
            <a:r>
              <a:rPr lang="pl-PL" sz="2200" b="1" dirty="0" err="1" smtClean="0">
                <a:latin typeface="Bookman Old Style" pitchFamily="18" charset="0"/>
              </a:rPr>
              <a:t>Petechien</a:t>
            </a:r>
            <a:endParaRPr lang="pl-PL" sz="2200" b="1" dirty="0" smtClean="0">
              <a:latin typeface="Bookman Old Style" pitchFamily="18" charset="0"/>
            </a:endParaRPr>
          </a:p>
          <a:p>
            <a:pPr>
              <a:buFont typeface="Arial" charset="0"/>
              <a:buChar char="•"/>
            </a:pPr>
            <a:r>
              <a:rPr lang="pl-PL" sz="2200" dirty="0" smtClean="0">
                <a:latin typeface="Bookman Old Style" pitchFamily="18" charset="0"/>
              </a:rPr>
              <a:t> </a:t>
            </a:r>
            <a:r>
              <a:rPr lang="pl-PL" sz="2200" b="1" dirty="0" smtClean="0">
                <a:latin typeface="Bookman Old Style" pitchFamily="18" charset="0"/>
              </a:rPr>
              <a:t>Purpura</a:t>
            </a:r>
          </a:p>
          <a:p>
            <a:pPr>
              <a:buFont typeface="Arial" charset="0"/>
              <a:buChar char="•"/>
            </a:pPr>
            <a:endParaRPr lang="pl-PL" sz="2200" dirty="0" smtClean="0">
              <a:latin typeface="Bookman Old Style" pitchFamily="18" charset="0"/>
            </a:endParaRPr>
          </a:p>
          <a:p>
            <a:pPr>
              <a:buFont typeface="Wingdings"/>
              <a:buChar char="Ø"/>
            </a:pPr>
            <a:r>
              <a:rPr lang="pl-PL" sz="2200" dirty="0" smtClean="0">
                <a:latin typeface="Bookman Old Style" pitchFamily="18" charset="0"/>
              </a:rPr>
              <a:t> pol. ICD-10: R23.3 </a:t>
            </a:r>
            <a:r>
              <a:rPr lang="pl-PL" sz="2200" b="1" dirty="0" smtClean="0">
                <a:solidFill>
                  <a:srgbClr val="C00000"/>
                </a:solidFill>
                <a:latin typeface="Bookman Old Style" pitchFamily="18" charset="0"/>
              </a:rPr>
              <a:t>Samoistne podbiegnięcia krwawe</a:t>
            </a:r>
          </a:p>
          <a:p>
            <a:pPr>
              <a:buFont typeface="Wingdings"/>
              <a:buChar char="Ø"/>
            </a:pPr>
            <a:r>
              <a:rPr lang="pl-PL" sz="2200" dirty="0" smtClean="0">
                <a:latin typeface="Bookman Old Style" pitchFamily="18" charset="0"/>
              </a:rPr>
              <a:t> </a:t>
            </a:r>
            <a:r>
              <a:rPr lang="pl-PL" sz="2200" dirty="0" err="1" smtClean="0">
                <a:latin typeface="Bookman Old Style" pitchFamily="18" charset="0"/>
              </a:rPr>
              <a:t>niem</a:t>
            </a:r>
            <a:r>
              <a:rPr lang="pl-PL" sz="2200" dirty="0" smtClean="0">
                <a:latin typeface="Bookman Old Style" pitchFamily="18" charset="0"/>
              </a:rPr>
              <a:t>. ICD-10: R23.3 </a:t>
            </a:r>
            <a:r>
              <a:rPr lang="pl-PL" sz="2200" b="1" dirty="0" err="1" smtClean="0">
                <a:solidFill>
                  <a:srgbClr val="C00000"/>
                </a:solidFill>
                <a:latin typeface="Bookman Old Style" pitchFamily="18" charset="0"/>
              </a:rPr>
              <a:t>Spontane</a:t>
            </a:r>
            <a:r>
              <a:rPr lang="pl-PL" sz="2200" b="1" dirty="0" smtClean="0">
                <a:solidFill>
                  <a:srgbClr val="C00000"/>
                </a:solidFill>
                <a:latin typeface="Bookman Old Style" pitchFamily="18" charset="0"/>
              </a:rPr>
              <a:t> </a:t>
            </a:r>
            <a:r>
              <a:rPr lang="pl-PL" sz="2200" b="1" dirty="0" err="1" smtClean="0">
                <a:solidFill>
                  <a:srgbClr val="C00000"/>
                </a:solidFill>
                <a:latin typeface="Bookman Old Style" pitchFamily="18" charset="0"/>
              </a:rPr>
              <a:t>Ekchymose</a:t>
            </a:r>
            <a:endParaRPr lang="pl-PL" sz="2200" b="1" dirty="0" smtClean="0">
              <a:solidFill>
                <a:srgbClr val="C00000"/>
              </a:solidFill>
              <a:latin typeface="Bookman Old Style" pitchFamily="18" charset="0"/>
            </a:endParaRPr>
          </a:p>
          <a:p>
            <a:pPr>
              <a:buFont typeface="Wingdings"/>
              <a:buChar char="Ø"/>
            </a:pPr>
            <a:r>
              <a:rPr lang="pl-PL" sz="2200" dirty="0" smtClean="0">
                <a:latin typeface="Bookman Old Style" pitchFamily="18" charset="0"/>
              </a:rPr>
              <a:t> </a:t>
            </a:r>
            <a:r>
              <a:rPr lang="pl-PL" sz="2200" dirty="0" err="1" smtClean="0">
                <a:latin typeface="Bookman Old Style" pitchFamily="18" charset="0"/>
              </a:rPr>
              <a:t>Ekchymose</a:t>
            </a:r>
            <a:r>
              <a:rPr lang="pl-PL" sz="2200" dirty="0">
                <a:latin typeface="Bookman Old Style" pitchFamily="18" charset="0"/>
              </a:rPr>
              <a:t> </a:t>
            </a:r>
            <a:r>
              <a:rPr lang="pl-PL" sz="2200" dirty="0" smtClean="0">
                <a:latin typeface="Bookman Old Style" pitchFamily="18" charset="0"/>
              </a:rPr>
              <a:t>= ICD-10: R58</a:t>
            </a:r>
          </a:p>
          <a:p>
            <a:pPr>
              <a:buFont typeface="Wingdings"/>
              <a:buChar char="Ø"/>
            </a:pPr>
            <a:r>
              <a:rPr lang="pl-PL" sz="2200" dirty="0">
                <a:latin typeface="Bookman Old Style" pitchFamily="18" charset="0"/>
              </a:rPr>
              <a:t> </a:t>
            </a:r>
            <a:r>
              <a:rPr lang="pl-PL" sz="2200" dirty="0" err="1" smtClean="0">
                <a:latin typeface="Bookman Old Style" pitchFamily="18" charset="0"/>
              </a:rPr>
              <a:t>niem</a:t>
            </a:r>
            <a:r>
              <a:rPr lang="pl-PL" sz="2200" dirty="0" smtClean="0">
                <a:latin typeface="Bookman Old Style" pitchFamily="18" charset="0"/>
              </a:rPr>
              <a:t>. i pol. ICD-10: R58 -&gt; </a:t>
            </a:r>
            <a:r>
              <a:rPr lang="pl-PL" sz="2200" b="1" dirty="0" err="1" smtClean="0">
                <a:latin typeface="Bookman Old Style" pitchFamily="18" charset="0"/>
              </a:rPr>
              <a:t>Blutung</a:t>
            </a:r>
            <a:r>
              <a:rPr lang="pl-PL" sz="2200" dirty="0" smtClean="0">
                <a:latin typeface="Bookman Old Style" pitchFamily="18" charset="0"/>
              </a:rPr>
              <a:t> / </a:t>
            </a:r>
            <a:r>
              <a:rPr lang="pl-PL" sz="2200" b="1" dirty="0" smtClean="0">
                <a:latin typeface="Bookman Old Style" pitchFamily="18" charset="0"/>
              </a:rPr>
              <a:t>krwotok</a:t>
            </a:r>
          </a:p>
          <a:p>
            <a:pPr>
              <a:buFont typeface="Wingdings"/>
              <a:buChar char="Ø"/>
            </a:pPr>
            <a:r>
              <a:rPr lang="pl-PL" sz="2200" b="1" dirty="0" smtClean="0">
                <a:solidFill>
                  <a:srgbClr val="C00000"/>
                </a:solidFill>
                <a:latin typeface="Bookman Old Style" pitchFamily="18" charset="0"/>
              </a:rPr>
              <a:t> ICD-10: P54.5!!!</a:t>
            </a:r>
          </a:p>
          <a:p>
            <a:pPr>
              <a:buFont typeface="Wingdings"/>
              <a:buChar char="Ø"/>
            </a:pPr>
            <a:r>
              <a:rPr lang="pl-PL" sz="2200" b="1" dirty="0">
                <a:latin typeface="Bookman Old Style" pitchFamily="18" charset="0"/>
              </a:rPr>
              <a:t> </a:t>
            </a:r>
            <a:r>
              <a:rPr lang="pl-PL" sz="2200" dirty="0" smtClean="0">
                <a:latin typeface="Bookman Old Style" pitchFamily="18" charset="0"/>
              </a:rPr>
              <a:t>słownik ang. </a:t>
            </a:r>
            <a:r>
              <a:rPr lang="pl-PL" sz="2200" b="1" i="1" dirty="0" err="1" smtClean="0">
                <a:latin typeface="Bookman Old Style" pitchFamily="18" charset="0"/>
              </a:rPr>
              <a:t>ecchymosis</a:t>
            </a:r>
            <a:r>
              <a:rPr lang="pl-PL" sz="2200" dirty="0" smtClean="0">
                <a:latin typeface="Bookman Old Style" pitchFamily="18" charset="0"/>
              </a:rPr>
              <a:t>: </a:t>
            </a:r>
            <a:r>
              <a:rPr lang="pl-PL" sz="2200" b="1" dirty="0" smtClean="0">
                <a:latin typeface="Bookman Old Style" pitchFamily="18" charset="0"/>
              </a:rPr>
              <a:t>siniak</a:t>
            </a:r>
            <a:r>
              <a:rPr lang="pl-PL" sz="2200" dirty="0" smtClean="0">
                <a:latin typeface="Bookman Old Style" pitchFamily="18" charset="0"/>
              </a:rPr>
              <a:t>, </a:t>
            </a:r>
            <a:r>
              <a:rPr lang="pl-PL" sz="2200" b="1" dirty="0" smtClean="0">
                <a:latin typeface="Bookman Old Style" pitchFamily="18" charset="0"/>
              </a:rPr>
              <a:t>wybroczyna</a:t>
            </a:r>
            <a:r>
              <a:rPr lang="pl-PL" sz="2200" dirty="0" smtClean="0">
                <a:latin typeface="Bookman Old Style" pitchFamily="18" charset="0"/>
              </a:rPr>
              <a:t>, </a:t>
            </a:r>
            <a:r>
              <a:rPr lang="pl-PL" sz="2200" b="1" dirty="0" smtClean="0">
                <a:latin typeface="Bookman Old Style" pitchFamily="18" charset="0"/>
              </a:rPr>
              <a:t>krwiak</a:t>
            </a:r>
            <a:r>
              <a:rPr lang="pl-PL" sz="2200" dirty="0" smtClean="0">
                <a:latin typeface="Bookman Old Style" pitchFamily="18" charset="0"/>
              </a:rPr>
              <a:t>, </a:t>
            </a:r>
            <a:r>
              <a:rPr lang="pl-PL" sz="2200" b="1" dirty="0" smtClean="0">
                <a:latin typeface="Bookman Old Style" pitchFamily="18" charset="0"/>
              </a:rPr>
              <a:t>wysięk</a:t>
            </a:r>
            <a:r>
              <a:rPr lang="pl-PL" sz="2200" dirty="0" smtClean="0">
                <a:latin typeface="Bookman Old Style" pitchFamily="18" charset="0"/>
              </a:rPr>
              <a:t>, </a:t>
            </a:r>
            <a:r>
              <a:rPr lang="pl-PL" sz="2200" b="1" dirty="0" smtClean="0">
                <a:latin typeface="Bookman Old Style" pitchFamily="18" charset="0"/>
              </a:rPr>
              <a:t>wylew</a:t>
            </a:r>
          </a:p>
          <a:p>
            <a:pPr>
              <a:buFont typeface="Wingdings"/>
              <a:buChar char="Ø"/>
            </a:pPr>
            <a:r>
              <a:rPr lang="pl-PL" sz="2200" b="1" dirty="0">
                <a:latin typeface="Bookman Old Style" pitchFamily="18" charset="0"/>
              </a:rPr>
              <a:t> </a:t>
            </a:r>
            <a:r>
              <a:rPr lang="pl-PL" sz="2200" b="1" dirty="0" smtClean="0">
                <a:latin typeface="Bookman Old Style" pitchFamily="18" charset="0"/>
              </a:rPr>
              <a:t>???</a:t>
            </a:r>
            <a:endParaRPr lang="pl-PL" sz="22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3730" y="0"/>
            <a:ext cx="9157730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785926"/>
            <a:ext cx="9155349" cy="2568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286255"/>
            <a:ext cx="9144000" cy="2548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724" cy="414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pole tekstowe 3"/>
          <p:cNvSpPr txBox="1"/>
          <p:nvPr/>
        </p:nvSpPr>
        <p:spPr>
          <a:xfrm>
            <a:off x="142844" y="4429132"/>
            <a:ext cx="86439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 err="1" smtClean="0">
                <a:latin typeface="Bookman Old Style" pitchFamily="18" charset="0"/>
              </a:rPr>
              <a:t>Vgl</a:t>
            </a:r>
            <a:r>
              <a:rPr lang="pl-PL" sz="2400" dirty="0" smtClean="0">
                <a:latin typeface="Bookman Old Style" pitchFamily="18" charset="0"/>
              </a:rPr>
              <a:t>.: </a:t>
            </a:r>
            <a:r>
              <a:rPr lang="pl-PL" sz="2400" dirty="0" smtClean="0">
                <a:latin typeface="Bookman Old Style" pitchFamily="18" charset="0"/>
                <a:hlinkClick r:id="rId3"/>
              </a:rPr>
              <a:t>https://de.wikipedia.org/wiki/Hautblutung</a:t>
            </a:r>
            <a:endParaRPr lang="pl-PL" sz="2400" dirty="0" smtClean="0">
              <a:latin typeface="Bookman Old Style" pitchFamily="18" charset="0"/>
            </a:endParaRPr>
          </a:p>
          <a:p>
            <a:endParaRPr lang="pl-PL" sz="24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852455"/>
            <a:ext cx="9134451" cy="5005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pole tekstowe 2"/>
          <p:cNvSpPr txBox="1"/>
          <p:nvPr/>
        </p:nvSpPr>
        <p:spPr>
          <a:xfrm>
            <a:off x="142844" y="357166"/>
            <a:ext cx="86439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 err="1" smtClean="0">
                <a:latin typeface="Bookman Old Style" pitchFamily="18" charset="0"/>
              </a:rPr>
              <a:t>Vgl</a:t>
            </a:r>
            <a:r>
              <a:rPr lang="pl-PL" sz="2400" dirty="0" smtClean="0">
                <a:latin typeface="Bookman Old Style" pitchFamily="18" charset="0"/>
              </a:rPr>
              <a:t>.: </a:t>
            </a:r>
            <a:r>
              <a:rPr lang="pl-PL" sz="2400" dirty="0" smtClean="0">
                <a:latin typeface="Bookman Old Style" pitchFamily="18" charset="0"/>
                <a:hlinkClick r:id="rId3"/>
              </a:rPr>
              <a:t>https://de.wikipedia.org/wiki/Hautblutung</a:t>
            </a:r>
            <a:endParaRPr lang="pl-PL" sz="2400" dirty="0" smtClean="0">
              <a:latin typeface="Bookman Old Style" pitchFamily="18" charset="0"/>
            </a:endParaRPr>
          </a:p>
          <a:p>
            <a:endParaRPr lang="pl-PL" sz="24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214282" y="285728"/>
            <a:ext cx="8286808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u="sng" dirty="0" smtClean="0">
                <a:solidFill>
                  <a:srgbClr val="C00000"/>
                </a:solidFill>
                <a:latin typeface="Bookman Old Style" pitchFamily="18" charset="0"/>
              </a:rPr>
              <a:t>Definicja</a:t>
            </a:r>
            <a:r>
              <a:rPr lang="pl-PL" sz="2000" b="1" dirty="0" smtClean="0">
                <a:solidFill>
                  <a:srgbClr val="C00000"/>
                </a:solidFill>
                <a:latin typeface="Bookman Old Style" pitchFamily="18" charset="0"/>
              </a:rPr>
              <a:t>:</a:t>
            </a:r>
          </a:p>
          <a:p>
            <a:endParaRPr lang="pl-PL" sz="2000" dirty="0">
              <a:latin typeface="Bookman Old Style" pitchFamily="18" charset="0"/>
            </a:endParaRPr>
          </a:p>
          <a:p>
            <a:r>
              <a:rPr lang="pl-PL" sz="2000" b="1" dirty="0" smtClean="0">
                <a:latin typeface="Bookman Old Style" pitchFamily="18" charset="0"/>
              </a:rPr>
              <a:t>Podbiegnięcie krwawe</a:t>
            </a:r>
            <a:r>
              <a:rPr lang="pl-PL" sz="2000" dirty="0" smtClean="0">
                <a:latin typeface="Bookman Old Style" pitchFamily="18" charset="0"/>
              </a:rPr>
              <a:t> albo </a:t>
            </a:r>
            <a:r>
              <a:rPr lang="pl-PL" sz="2000" b="1" dirty="0" smtClean="0">
                <a:latin typeface="Bookman Old Style" pitchFamily="18" charset="0"/>
              </a:rPr>
              <a:t>siniec</a:t>
            </a:r>
            <a:r>
              <a:rPr lang="pl-PL" sz="2000" dirty="0" smtClean="0">
                <a:latin typeface="Bookman Old Style" pitchFamily="18" charset="0"/>
              </a:rPr>
              <a:t> jest to obszar krwotoku w obrębie tkanek miękkich spowodowanego pęknięciem naczynia krwionośnego (</a:t>
            </a:r>
            <a:r>
              <a:rPr lang="pl-PL" sz="2000" u="sng" dirty="0" smtClean="0">
                <a:latin typeface="Bookman Old Style" pitchFamily="18" charset="0"/>
              </a:rPr>
              <a:t>źródło</a:t>
            </a:r>
            <a:r>
              <a:rPr lang="pl-PL" sz="2000" dirty="0" smtClean="0">
                <a:latin typeface="Bookman Old Style" pitchFamily="18" charset="0"/>
              </a:rPr>
              <a:t>: </a:t>
            </a:r>
            <a:r>
              <a:rPr lang="pl-PL" sz="2000" dirty="0" err="1" smtClean="0">
                <a:latin typeface="Bookman Old Style" pitchFamily="18" charset="0"/>
              </a:rPr>
              <a:t>DiMaio</a:t>
            </a:r>
            <a:r>
              <a:rPr lang="pl-PL" sz="2000" dirty="0" smtClean="0">
                <a:latin typeface="Bookman Old Style" pitchFamily="18" charset="0"/>
              </a:rPr>
              <a:t>, </a:t>
            </a:r>
            <a:r>
              <a:rPr lang="pl-PL" sz="2000" i="1" dirty="0" smtClean="0">
                <a:latin typeface="Bookman Old Style" pitchFamily="18" charset="0"/>
              </a:rPr>
              <a:t>Medycyna sądowa</a:t>
            </a:r>
            <a:r>
              <a:rPr lang="pl-PL" sz="2000" dirty="0" smtClean="0">
                <a:latin typeface="Bookman Old Style" pitchFamily="18" charset="0"/>
              </a:rPr>
              <a:t>)</a:t>
            </a:r>
          </a:p>
          <a:p>
            <a:endParaRPr lang="pl-PL" sz="2000" dirty="0">
              <a:latin typeface="Bookman Old Style" pitchFamily="18" charset="0"/>
            </a:endParaRPr>
          </a:p>
          <a:p>
            <a:r>
              <a:rPr lang="pl-PL" sz="2000" b="1" dirty="0">
                <a:latin typeface="Bookman Old Style" pitchFamily="18" charset="0"/>
              </a:rPr>
              <a:t>Siniec</a:t>
            </a:r>
            <a:r>
              <a:rPr lang="pl-PL" sz="2000" dirty="0">
                <a:latin typeface="Bookman Old Style" pitchFamily="18" charset="0"/>
              </a:rPr>
              <a:t>, inaczej </a:t>
            </a:r>
            <a:r>
              <a:rPr lang="pl-PL" sz="2000" b="1" dirty="0">
                <a:latin typeface="Bookman Old Style" pitchFamily="18" charset="0"/>
              </a:rPr>
              <a:t>podbiegnięcie krwawe</a:t>
            </a:r>
            <a:r>
              <a:rPr lang="pl-PL" sz="2000" dirty="0">
                <a:latin typeface="Bookman Old Style" pitchFamily="18" charset="0"/>
              </a:rPr>
              <a:t>, wylew podskórny; widoczny, błękitny lub fioletowy ślad występujący pod powierzchnią nieuszkodzonej skóry w efekcie pęknięcia naczyń krwionośnych w głębszych warstwach tkanki </a:t>
            </a:r>
            <a:r>
              <a:rPr lang="pl-PL" sz="2000" dirty="0" smtClean="0">
                <a:latin typeface="Bookman Old Style" pitchFamily="18" charset="0"/>
              </a:rPr>
              <a:t>podskórnej (</a:t>
            </a:r>
            <a:r>
              <a:rPr lang="pl-PL" sz="2000" u="sng" dirty="0" smtClean="0">
                <a:latin typeface="Bookman Old Style" pitchFamily="18" charset="0"/>
              </a:rPr>
              <a:t>źródło</a:t>
            </a:r>
            <a:r>
              <a:rPr lang="pl-PL" sz="2000" dirty="0" smtClean="0">
                <a:latin typeface="Bookman Old Style" pitchFamily="18" charset="0"/>
              </a:rPr>
              <a:t>: </a:t>
            </a:r>
            <a:r>
              <a:rPr lang="pl-PL" sz="2000" dirty="0" smtClean="0">
                <a:latin typeface="Bookman Old Style" pitchFamily="18" charset="0"/>
                <a:hlinkClick r:id="rId2"/>
              </a:rPr>
              <a:t>http://leczenie-objawy.pl/objawy/podbiegniecie-krwawe</a:t>
            </a:r>
            <a:r>
              <a:rPr lang="pl-PL" sz="2000" dirty="0" smtClean="0">
                <a:latin typeface="Bookman Old Style" pitchFamily="18" charset="0"/>
              </a:rPr>
              <a:t>)</a:t>
            </a:r>
          </a:p>
          <a:p>
            <a:endParaRPr lang="pl-PL" sz="2000" dirty="0">
              <a:latin typeface="Bookman Old Style" pitchFamily="18" charset="0"/>
            </a:endParaRPr>
          </a:p>
          <a:p>
            <a:r>
              <a:rPr lang="pl-PL" sz="2000" b="1" dirty="0">
                <a:latin typeface="Bookman Old Style" pitchFamily="18" charset="0"/>
              </a:rPr>
              <a:t>Krwiak</a:t>
            </a:r>
            <a:r>
              <a:rPr lang="pl-PL" sz="2000" dirty="0">
                <a:latin typeface="Bookman Old Style" pitchFamily="18" charset="0"/>
              </a:rPr>
              <a:t> (łac. </a:t>
            </a:r>
            <a:r>
              <a:rPr lang="pl-PL" sz="2000" i="1" dirty="0" err="1">
                <a:latin typeface="Bookman Old Style" pitchFamily="18" charset="0"/>
              </a:rPr>
              <a:t>haematoma</a:t>
            </a:r>
            <a:r>
              <a:rPr lang="pl-PL" sz="2000" dirty="0">
                <a:latin typeface="Bookman Old Style" pitchFamily="18" charset="0"/>
              </a:rPr>
              <a:t>) – lokalne nagromadzenie się krwi, opuszczającej uszkodzone naczynia krwionośne, w podskórnych lub śródtkankowych zbiornikach w obrębie różnych struktur tkankowych, rozległy wylew krwi do tkanki</a:t>
            </a:r>
            <a:r>
              <a:rPr lang="pl-PL" sz="2000" dirty="0" smtClean="0">
                <a:latin typeface="Bookman Old Style" pitchFamily="18" charset="0"/>
              </a:rPr>
              <a:t>.</a:t>
            </a:r>
          </a:p>
          <a:p>
            <a:endParaRPr lang="pl-PL" sz="2000" dirty="0">
              <a:latin typeface="Bookman Old Style" pitchFamily="18" charset="0"/>
            </a:endParaRPr>
          </a:p>
          <a:p>
            <a:endParaRPr lang="pl-PL" sz="2000" dirty="0" smtClean="0">
              <a:latin typeface="Bookman Old Style" pitchFamily="18" charset="0"/>
            </a:endParaRPr>
          </a:p>
          <a:p>
            <a:r>
              <a:rPr lang="pl-PL" sz="2000" b="1" dirty="0" smtClean="0">
                <a:latin typeface="Bookman Old Style" pitchFamily="18" charset="0"/>
              </a:rPr>
              <a:t>??? Różnica ???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0"/>
            <a:ext cx="7762875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pole tekstowe 3"/>
          <p:cNvSpPr txBox="1"/>
          <p:nvPr/>
        </p:nvSpPr>
        <p:spPr>
          <a:xfrm>
            <a:off x="214282" y="2857496"/>
            <a:ext cx="7786742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b="1" dirty="0" smtClean="0">
                <a:latin typeface="Bookman Old Style" pitchFamily="18" charset="0"/>
              </a:rPr>
              <a:t>Sugillation</a:t>
            </a:r>
            <a:endParaRPr lang="pl-PL" sz="2200" b="1" dirty="0" smtClean="0">
              <a:latin typeface="Bookman Old Style" pitchFamily="18" charset="0"/>
            </a:endParaRPr>
          </a:p>
          <a:p>
            <a:endParaRPr lang="de-DE" sz="2200" b="1" dirty="0">
              <a:latin typeface="Bookman Old Style" pitchFamily="18" charset="0"/>
            </a:endParaRPr>
          </a:p>
          <a:p>
            <a:r>
              <a:rPr lang="de-DE" sz="2200" dirty="0">
                <a:latin typeface="Bookman Old Style" pitchFamily="18" charset="0"/>
              </a:rPr>
              <a:t>Flächenhafte (münzgroße, bis zu 30 mm große) oberflächliche Haut-/</a:t>
            </a:r>
            <a:r>
              <a:rPr lang="de-DE" sz="2200" dirty="0" smtClean="0">
                <a:latin typeface="Bookman Old Style" pitchFamily="18" charset="0"/>
              </a:rPr>
              <a:t>Schleimhautblutung</a:t>
            </a:r>
            <a:endParaRPr lang="pl-PL" sz="2200" dirty="0" smtClean="0">
              <a:latin typeface="Bookman Old Style" pitchFamily="18" charset="0"/>
            </a:endParaRPr>
          </a:p>
          <a:p>
            <a:r>
              <a:rPr lang="pl-PL" sz="2200" dirty="0" smtClean="0">
                <a:latin typeface="Bookman Old Style" pitchFamily="18" charset="0"/>
              </a:rPr>
              <a:t>(</a:t>
            </a:r>
            <a:r>
              <a:rPr lang="pl-PL" sz="2200" i="1" dirty="0" err="1" smtClean="0">
                <a:latin typeface="Bookman Old Style" pitchFamily="18" charset="0"/>
              </a:rPr>
              <a:t>Quelle</a:t>
            </a:r>
            <a:r>
              <a:rPr lang="pl-PL" sz="2200" dirty="0" smtClean="0">
                <a:latin typeface="Bookman Old Style" pitchFamily="18" charset="0"/>
              </a:rPr>
              <a:t>: </a:t>
            </a:r>
            <a:r>
              <a:rPr lang="pl-PL" sz="2200" dirty="0" smtClean="0">
                <a:latin typeface="Bookman Old Style" pitchFamily="18" charset="0"/>
                <a:hlinkClick r:id="rId3"/>
              </a:rPr>
              <a:t>https://www.medizin-kompakt.de/sugillation</a:t>
            </a:r>
            <a:r>
              <a:rPr lang="pl-PL" sz="2200" dirty="0" smtClean="0">
                <a:latin typeface="Bookman Old Style" pitchFamily="18" charset="0"/>
              </a:rPr>
              <a:t>)</a:t>
            </a:r>
          </a:p>
          <a:p>
            <a:endParaRPr lang="pl-PL" sz="2400" dirty="0" smtClean="0">
              <a:latin typeface="Bookman Old Style" pitchFamily="18" charset="0"/>
            </a:endParaRPr>
          </a:p>
          <a:p>
            <a:r>
              <a:rPr lang="pl-PL" sz="2200" b="1" dirty="0" smtClean="0">
                <a:latin typeface="Bookman Old Style" pitchFamily="18" charset="0"/>
              </a:rPr>
              <a:t>Podbiegnięcie krwawe</a:t>
            </a:r>
            <a:r>
              <a:rPr lang="pl-PL" sz="2200" dirty="0" smtClean="0">
                <a:latin typeface="Bookman Old Style" pitchFamily="18" charset="0"/>
              </a:rPr>
              <a:t>: </a:t>
            </a:r>
            <a:r>
              <a:rPr lang="pl-PL" sz="2200" b="1" dirty="0" err="1" smtClean="0">
                <a:solidFill>
                  <a:srgbClr val="FF0000"/>
                </a:solidFill>
                <a:latin typeface="Bookman Old Style" pitchFamily="18" charset="0"/>
              </a:rPr>
              <a:t>Ekchymose</a:t>
            </a:r>
            <a:r>
              <a:rPr lang="pl-PL" sz="2200" dirty="0" smtClean="0">
                <a:latin typeface="Bookman Old Style" pitchFamily="18" charset="0"/>
              </a:rPr>
              <a:t>, </a:t>
            </a:r>
            <a:r>
              <a:rPr lang="pl-PL" sz="2200" b="1" dirty="0" err="1" smtClean="0">
                <a:solidFill>
                  <a:srgbClr val="FF0000"/>
                </a:solidFill>
                <a:latin typeface="Bookman Old Style" pitchFamily="18" charset="0"/>
              </a:rPr>
              <a:t>Sugillation</a:t>
            </a:r>
            <a:r>
              <a:rPr lang="pl-PL" sz="2200" b="1" dirty="0" smtClean="0">
                <a:solidFill>
                  <a:srgbClr val="FF0000"/>
                </a:solidFill>
                <a:latin typeface="Bookman Old Style" pitchFamily="18" charset="0"/>
              </a:rPr>
              <a:t> </a:t>
            </a:r>
            <a:r>
              <a:rPr lang="pl-PL" sz="2200" dirty="0" err="1" smtClean="0">
                <a:latin typeface="Bookman Old Style" pitchFamily="18" charset="0"/>
              </a:rPr>
              <a:t>oder</a:t>
            </a:r>
            <a:endParaRPr lang="pl-PL" sz="2200" dirty="0" smtClean="0">
              <a:latin typeface="Bookman Old Style" pitchFamily="18" charset="0"/>
            </a:endParaRPr>
          </a:p>
          <a:p>
            <a:endParaRPr lang="pl-PL" sz="2200" b="1" dirty="0" smtClean="0">
              <a:solidFill>
                <a:srgbClr val="FF0000"/>
              </a:solidFill>
              <a:latin typeface="Bookman Old Style" pitchFamily="18" charset="0"/>
            </a:endParaRPr>
          </a:p>
          <a:p>
            <a:r>
              <a:rPr lang="pl-PL" sz="2200" b="1" dirty="0" err="1" smtClean="0">
                <a:solidFill>
                  <a:srgbClr val="FF0000"/>
                </a:solidFill>
                <a:latin typeface="Bookman Old Style" pitchFamily="18" charset="0"/>
              </a:rPr>
              <a:t>fleckenartige</a:t>
            </a:r>
            <a:r>
              <a:rPr lang="pl-PL" sz="2200" b="1" dirty="0" smtClean="0">
                <a:solidFill>
                  <a:srgbClr val="FF0000"/>
                </a:solidFill>
                <a:latin typeface="Bookman Old Style" pitchFamily="18" charset="0"/>
              </a:rPr>
              <a:t> </a:t>
            </a:r>
            <a:r>
              <a:rPr lang="pl-PL" sz="2200" b="1" dirty="0" err="1" smtClean="0">
                <a:solidFill>
                  <a:srgbClr val="FF0000"/>
                </a:solidFill>
                <a:latin typeface="Bookman Old Style" pitchFamily="18" charset="0"/>
              </a:rPr>
              <a:t>Hautblutung</a:t>
            </a:r>
            <a:endParaRPr lang="pl-PL" sz="2200" b="1" dirty="0" smtClean="0">
              <a:solidFill>
                <a:srgbClr val="FF0000"/>
              </a:solidFill>
              <a:latin typeface="Bookman Old Style" pitchFamily="18" charset="0"/>
            </a:endParaRPr>
          </a:p>
          <a:p>
            <a:r>
              <a:rPr lang="pl-PL" sz="1600" i="1" dirty="0" err="1" smtClean="0">
                <a:latin typeface="Bookman Old Style" pitchFamily="18" charset="0"/>
              </a:rPr>
              <a:t>Quelle</a:t>
            </a:r>
            <a:r>
              <a:rPr lang="pl-PL" sz="1600" dirty="0" smtClean="0">
                <a:latin typeface="Bookman Old Style" pitchFamily="18" charset="0"/>
              </a:rPr>
              <a:t>: </a:t>
            </a:r>
            <a:r>
              <a:rPr lang="pl-PL" sz="1600" dirty="0" smtClean="0">
                <a:latin typeface="Bookman Old Style" pitchFamily="18" charset="0"/>
                <a:hlinkClick r:id="rId4"/>
              </a:rPr>
              <a:t>http://www.paradisi.de/Health_und_Ernaehrung/Verletzungen/Blutungen/Artikel/22504_Seite_3.php</a:t>
            </a:r>
            <a:endParaRPr lang="pl-PL" sz="16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42844" y="285728"/>
            <a:ext cx="8643998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000" b="1" dirty="0" smtClean="0">
                <a:latin typeface="Bookman Old Style" pitchFamily="18" charset="0"/>
              </a:rPr>
              <a:t>Medycyna sądowa </a:t>
            </a:r>
            <a:r>
              <a:rPr lang="pl-PL" sz="4000" dirty="0" smtClean="0">
                <a:latin typeface="Bookman Old Style" pitchFamily="18" charset="0"/>
              </a:rPr>
              <a:t>(</a:t>
            </a:r>
            <a:r>
              <a:rPr lang="pl-PL" sz="4000" dirty="0" err="1" smtClean="0">
                <a:latin typeface="Bookman Old Style" pitchFamily="18" charset="0"/>
              </a:rPr>
              <a:t>forensische</a:t>
            </a:r>
            <a:r>
              <a:rPr lang="pl-PL" sz="4000" dirty="0" smtClean="0">
                <a:latin typeface="Bookman Old Style" pitchFamily="18" charset="0"/>
              </a:rPr>
              <a:t> </a:t>
            </a:r>
            <a:r>
              <a:rPr lang="pl-PL" sz="4000" dirty="0" err="1" smtClean="0">
                <a:latin typeface="Bookman Old Style" pitchFamily="18" charset="0"/>
              </a:rPr>
              <a:t>Medizin</a:t>
            </a:r>
            <a:r>
              <a:rPr lang="pl-PL" sz="4000" dirty="0" smtClean="0">
                <a:latin typeface="Bookman Old Style" pitchFamily="18" charset="0"/>
              </a:rPr>
              <a:t>, </a:t>
            </a:r>
            <a:r>
              <a:rPr lang="pl-PL" sz="4000" dirty="0" err="1" smtClean="0">
                <a:latin typeface="Bookman Old Style" pitchFamily="18" charset="0"/>
              </a:rPr>
              <a:t>Rechtsmedizin</a:t>
            </a:r>
            <a:r>
              <a:rPr lang="pl-PL" sz="4000" dirty="0" smtClean="0">
                <a:latin typeface="Bookman Old Style" pitchFamily="18" charset="0"/>
              </a:rPr>
              <a:t>, </a:t>
            </a:r>
            <a:r>
              <a:rPr lang="pl-PL" sz="4000" dirty="0" err="1" smtClean="0">
                <a:latin typeface="Bookman Old Style" pitchFamily="18" charset="0"/>
              </a:rPr>
              <a:t>Gerichtsmedizin</a:t>
            </a:r>
            <a:r>
              <a:rPr lang="pl-PL" sz="4000" dirty="0" smtClean="0">
                <a:latin typeface="Bookman Old Style" pitchFamily="18" charset="0"/>
              </a:rPr>
              <a:t>)</a:t>
            </a:r>
          </a:p>
          <a:p>
            <a:endParaRPr lang="pl-PL" sz="4000" dirty="0" smtClean="0">
              <a:latin typeface="Bookman Old Style" pitchFamily="18" charset="0"/>
            </a:endParaRPr>
          </a:p>
          <a:p>
            <a:r>
              <a:rPr lang="pl-PL" sz="4000" b="1" dirty="0" smtClean="0">
                <a:latin typeface="Bookman Old Style" pitchFamily="18" charset="0"/>
              </a:rPr>
              <a:t>Psychiatria sądowa </a:t>
            </a:r>
            <a:r>
              <a:rPr lang="pl-PL" sz="4000" dirty="0" smtClean="0">
                <a:latin typeface="Bookman Old Style" pitchFamily="18" charset="0"/>
              </a:rPr>
              <a:t>(</a:t>
            </a:r>
            <a:r>
              <a:rPr lang="pl-PL" sz="4000" dirty="0" err="1" smtClean="0">
                <a:latin typeface="Bookman Old Style" pitchFamily="18" charset="0"/>
              </a:rPr>
              <a:t>forensische</a:t>
            </a:r>
            <a:r>
              <a:rPr lang="pl-PL" sz="4000" dirty="0" smtClean="0">
                <a:latin typeface="Bookman Old Style" pitchFamily="18" charset="0"/>
              </a:rPr>
              <a:t> Psychiatrie) – przede wszystkim poczytalność, zdolność do odbywania kary itp.	</a:t>
            </a:r>
          </a:p>
          <a:p>
            <a:endParaRPr lang="pl-PL" sz="4000" dirty="0">
              <a:latin typeface="Bookman Old Style" pitchFamily="18" charset="0"/>
            </a:endParaRPr>
          </a:p>
          <a:p>
            <a:endParaRPr lang="pl-PL" sz="4000" dirty="0" smtClean="0">
              <a:latin typeface="Bookman Old Style" pitchFamily="18" charset="0"/>
            </a:endParaRPr>
          </a:p>
          <a:p>
            <a:endParaRPr lang="pl-PL" sz="40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0" y="285728"/>
            <a:ext cx="9001156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u="sng" dirty="0" smtClean="0">
                <a:latin typeface="Bookman Old Style" pitchFamily="18" charset="0"/>
              </a:rPr>
              <a:t>Przydatne źródła:</a:t>
            </a:r>
            <a:endParaRPr lang="pl-PL" b="1" dirty="0" smtClean="0">
              <a:latin typeface="Bookman Old Style" pitchFamily="18" charset="0"/>
            </a:endParaRPr>
          </a:p>
          <a:p>
            <a:r>
              <a:rPr lang="pl-PL" dirty="0" smtClean="0">
                <a:latin typeface="Bookman Old Style" pitchFamily="18" charset="0"/>
              </a:rPr>
              <a:t> </a:t>
            </a:r>
          </a:p>
          <a:p>
            <a:r>
              <a:rPr lang="pl-PL" b="1" i="1" dirty="0" smtClean="0">
                <a:solidFill>
                  <a:srgbClr val="C00000"/>
                </a:solidFill>
                <a:latin typeface="Bookman Old Style" pitchFamily="18" charset="0"/>
              </a:rPr>
              <a:t>Medycyna sądowa</a:t>
            </a:r>
            <a:r>
              <a:rPr lang="pl-PL" dirty="0" smtClean="0">
                <a:latin typeface="Bookman Old Style" pitchFamily="18" charset="0"/>
              </a:rPr>
              <a:t>, Vincent J. </a:t>
            </a:r>
            <a:r>
              <a:rPr lang="pl-PL" dirty="0" err="1" smtClean="0">
                <a:latin typeface="Bookman Old Style" pitchFamily="18" charset="0"/>
              </a:rPr>
              <a:t>DiMaio</a:t>
            </a:r>
            <a:r>
              <a:rPr lang="pl-PL" dirty="0" smtClean="0">
                <a:latin typeface="Bookman Old Style" pitchFamily="18" charset="0"/>
              </a:rPr>
              <a:t>, Dominik </a:t>
            </a:r>
            <a:r>
              <a:rPr lang="pl-PL" dirty="0" err="1" smtClean="0">
                <a:latin typeface="Bookman Old Style" pitchFamily="18" charset="0"/>
              </a:rPr>
              <a:t>DiMaio</a:t>
            </a:r>
            <a:r>
              <a:rPr lang="pl-PL" dirty="0" smtClean="0">
                <a:latin typeface="Bookman Old Style" pitchFamily="18" charset="0"/>
              </a:rPr>
              <a:t> (tytuł oryginalny: </a:t>
            </a:r>
            <a:r>
              <a:rPr lang="pl-PL" i="1" dirty="0" err="1" smtClean="0">
                <a:latin typeface="Bookman Old Style" pitchFamily="18" charset="0"/>
              </a:rPr>
              <a:t>Forensic</a:t>
            </a:r>
            <a:r>
              <a:rPr lang="pl-PL" i="1" dirty="0" smtClean="0">
                <a:latin typeface="Bookman Old Style" pitchFamily="18" charset="0"/>
              </a:rPr>
              <a:t> </a:t>
            </a:r>
            <a:r>
              <a:rPr lang="pl-PL" i="1" dirty="0" err="1" smtClean="0">
                <a:latin typeface="Bookman Old Style" pitchFamily="18" charset="0"/>
              </a:rPr>
              <a:t>Pathology</a:t>
            </a:r>
            <a:r>
              <a:rPr lang="pl-PL" dirty="0" smtClean="0">
                <a:latin typeface="Bookman Old Style" pitchFamily="18" charset="0"/>
              </a:rPr>
              <a:t>)</a:t>
            </a:r>
          </a:p>
          <a:p>
            <a:endParaRPr lang="pl-PL" dirty="0" smtClean="0">
              <a:latin typeface="Bookman Old Style" pitchFamily="18" charset="0"/>
            </a:endParaRPr>
          </a:p>
          <a:p>
            <a:r>
              <a:rPr lang="de-DE" b="1" i="1" dirty="0" smtClean="0">
                <a:solidFill>
                  <a:srgbClr val="C00000"/>
                </a:solidFill>
                <a:latin typeface="Bookman Old Style" pitchFamily="18" charset="0"/>
              </a:rPr>
              <a:t>Rechtsmedizin</a:t>
            </a:r>
            <a:r>
              <a:rPr lang="de-DE" dirty="0" smtClean="0">
                <a:latin typeface="Bookman Old Style" pitchFamily="18" charset="0"/>
              </a:rPr>
              <a:t>, Reinhard B. </a:t>
            </a:r>
            <a:r>
              <a:rPr lang="pl-PL" dirty="0" err="1" smtClean="0">
                <a:latin typeface="Bookman Old Style" pitchFamily="18" charset="0"/>
              </a:rPr>
              <a:t>Dettmeyer</a:t>
            </a:r>
            <a:r>
              <a:rPr lang="pl-PL" dirty="0" smtClean="0">
                <a:latin typeface="Bookman Old Style" pitchFamily="18" charset="0"/>
              </a:rPr>
              <a:t>, Marcel </a:t>
            </a:r>
            <a:r>
              <a:rPr lang="pl-PL" dirty="0" err="1" smtClean="0">
                <a:latin typeface="Bookman Old Style" pitchFamily="18" charset="0"/>
              </a:rPr>
              <a:t>Verhoff</a:t>
            </a:r>
            <a:r>
              <a:rPr lang="pl-PL" dirty="0" smtClean="0">
                <a:latin typeface="Bookman Old Style" pitchFamily="18" charset="0"/>
              </a:rPr>
              <a:t> </a:t>
            </a:r>
          </a:p>
          <a:p>
            <a:endParaRPr lang="pl-PL" dirty="0" smtClean="0">
              <a:latin typeface="Bookman Old Style" pitchFamily="18" charset="0"/>
            </a:endParaRPr>
          </a:p>
          <a:p>
            <a:r>
              <a:rPr lang="de-DE" b="1" i="1" dirty="0" smtClean="0">
                <a:solidFill>
                  <a:srgbClr val="C00000"/>
                </a:solidFill>
                <a:latin typeface="Bookman Old Style" pitchFamily="18" charset="0"/>
              </a:rPr>
              <a:t>Medizin und Recht</a:t>
            </a:r>
            <a:r>
              <a:rPr lang="de-DE" i="1" dirty="0" smtClean="0">
                <a:latin typeface="Bookman Old Style" pitchFamily="18" charset="0"/>
              </a:rPr>
              <a:t>. Rechtliche Sicherheit für den Arzt</a:t>
            </a:r>
            <a:r>
              <a:rPr lang="de-DE" dirty="0" smtClean="0">
                <a:latin typeface="Bookman Old Style" pitchFamily="18" charset="0"/>
              </a:rPr>
              <a:t>, Reinhard </a:t>
            </a:r>
            <a:r>
              <a:rPr lang="de-DE" dirty="0" err="1" smtClean="0">
                <a:latin typeface="Bookman Old Style" pitchFamily="18" charset="0"/>
              </a:rPr>
              <a:t>Dettmeyer</a:t>
            </a:r>
            <a:endParaRPr lang="pl-PL" dirty="0" smtClean="0">
              <a:latin typeface="Bookman Old Style" pitchFamily="18" charset="0"/>
            </a:endParaRPr>
          </a:p>
          <a:p>
            <a:r>
              <a:rPr lang="de-DE" sz="1400" u="sng" dirty="0" smtClean="0">
                <a:latin typeface="Bookman Old Style" pitchFamily="18" charset="0"/>
                <a:hlinkClick r:id="rId2"/>
              </a:rPr>
              <a:t>http://flexikon.doccheck.com/de/Wunde</a:t>
            </a:r>
            <a:endParaRPr lang="pl-PL" sz="1400" dirty="0" smtClean="0">
              <a:latin typeface="Bookman Old Style" pitchFamily="18" charset="0"/>
            </a:endParaRPr>
          </a:p>
          <a:p>
            <a:r>
              <a:rPr lang="de-DE" sz="1400" u="sng" dirty="0" smtClean="0">
                <a:latin typeface="Bookman Old Style" pitchFamily="18" charset="0"/>
                <a:hlinkClick r:id="rId3"/>
              </a:rPr>
              <a:t>https://www.awmf.org/uploads/tx_szleitlinien/054-002l_S1_Regeln-zur-Durchfuehrung-der-aerztlichen-Leichenschau_2018-02_01.pdf</a:t>
            </a:r>
            <a:endParaRPr lang="pl-PL" sz="1400" dirty="0" smtClean="0">
              <a:latin typeface="Bookman Old Style" pitchFamily="18" charset="0"/>
            </a:endParaRPr>
          </a:p>
          <a:p>
            <a:r>
              <a:rPr lang="de-DE" sz="1400" u="sng" dirty="0" smtClean="0">
                <a:latin typeface="Bookman Old Style" pitchFamily="18" charset="0"/>
                <a:hlinkClick r:id="rId4"/>
              </a:rPr>
              <a:t>https://chirurgia-transplantacyjna.wum.edu.pl/sites/chirurgia-transplantacyjna.wum.edu.pl/files/seminarium_rany_podzial_gojenie_i_leczenie_iii_r.pdf</a:t>
            </a:r>
            <a:endParaRPr lang="pl-PL" sz="1400" dirty="0" smtClean="0">
              <a:latin typeface="Bookman Old Style" pitchFamily="18" charset="0"/>
            </a:endParaRPr>
          </a:p>
          <a:p>
            <a:r>
              <a:rPr lang="de-DE" sz="1400" u="sng" dirty="0" smtClean="0">
                <a:latin typeface="Bookman Old Style" pitchFamily="18" charset="0"/>
                <a:hlinkClick r:id="rId5"/>
              </a:rPr>
              <a:t>http://icdscout.de/ICD2010/R23</a:t>
            </a:r>
            <a:endParaRPr lang="pl-PL" sz="1400" dirty="0" smtClean="0">
              <a:latin typeface="Bookman Old Style" pitchFamily="18" charset="0"/>
            </a:endParaRPr>
          </a:p>
          <a:p>
            <a:r>
              <a:rPr lang="de-DE" sz="1400" u="sng" dirty="0" smtClean="0">
                <a:latin typeface="Bookman Old Style" pitchFamily="18" charset="0"/>
                <a:hlinkClick r:id="rId6"/>
              </a:rPr>
              <a:t>http://www.icd-code.de/icd/code/P54.5.html</a:t>
            </a:r>
            <a:endParaRPr lang="pl-PL" sz="1400" dirty="0" smtClean="0">
              <a:latin typeface="Bookman Old Style" pitchFamily="18" charset="0"/>
            </a:endParaRPr>
          </a:p>
          <a:p>
            <a:r>
              <a:rPr lang="de-DE" sz="1400" u="sng" dirty="0" smtClean="0">
                <a:latin typeface="Bookman Old Style" pitchFamily="18" charset="0"/>
                <a:hlinkClick r:id="rId7"/>
              </a:rPr>
              <a:t>http://onkologia-online.pl/icd10/show/6626,krwawienie_do_skory_u_noworodka</a:t>
            </a:r>
            <a:endParaRPr lang="pl-PL" sz="1400" dirty="0" smtClean="0">
              <a:latin typeface="Bookman Old Style" pitchFamily="18" charset="0"/>
            </a:endParaRPr>
          </a:p>
          <a:p>
            <a:r>
              <a:rPr lang="de-DE" sz="1400" u="sng" dirty="0" smtClean="0">
                <a:latin typeface="Bookman Old Style" pitchFamily="18" charset="0"/>
                <a:hlinkClick r:id="rId8"/>
              </a:rPr>
              <a:t>https://zms.wum.edu.pl/sites/zms.wum.edu.pl/files/wstep_do_med_sad_konspekt.pdf</a:t>
            </a:r>
            <a:endParaRPr lang="pl-PL" sz="1400" dirty="0" smtClean="0">
              <a:latin typeface="Bookman Old Style" pitchFamily="18" charset="0"/>
            </a:endParaRPr>
          </a:p>
          <a:p>
            <a:r>
              <a:rPr lang="de-DE" sz="1400" u="sng" dirty="0" smtClean="0">
                <a:latin typeface="Bookman Old Style" pitchFamily="18" charset="0"/>
                <a:hlinkClick r:id="rId9"/>
              </a:rPr>
              <a:t>http://www.kms.cm-uj.krakow.pl/cm/uploads/2018/04/death.pdf</a:t>
            </a:r>
            <a:endParaRPr lang="pl-PL" sz="1400" dirty="0" smtClean="0">
              <a:latin typeface="Bookman Old Style" pitchFamily="18" charset="0"/>
            </a:endParaRPr>
          </a:p>
          <a:p>
            <a:r>
              <a:rPr lang="de-DE" sz="1400" u="sng" dirty="0" smtClean="0">
                <a:latin typeface="Bookman Old Style" pitchFamily="18" charset="0"/>
                <a:hlinkClick r:id="rId10"/>
              </a:rPr>
              <a:t>http://www.amsik.pl/archiwum/4_2008/4_08e.pdf</a:t>
            </a:r>
            <a:endParaRPr lang="pl-PL" sz="1400" dirty="0" smtClean="0">
              <a:latin typeface="Bookman Old Style" pitchFamily="18" charset="0"/>
            </a:endParaRPr>
          </a:p>
          <a:p>
            <a:r>
              <a:rPr lang="de-DE" sz="1400" u="sng" dirty="0" smtClean="0">
                <a:latin typeface="Bookman Old Style" pitchFamily="18" charset="0"/>
                <a:hlinkClick r:id="rId11"/>
              </a:rPr>
              <a:t>http://semmelweis.hu/patologia2/files/2017/10/Praktikum1.pdf</a:t>
            </a:r>
            <a:endParaRPr lang="pl-PL" sz="1400" dirty="0" smtClean="0">
              <a:latin typeface="Bookman Old Style" pitchFamily="18" charset="0"/>
            </a:endParaRPr>
          </a:p>
          <a:p>
            <a:r>
              <a:rPr lang="pl-PL" sz="1400" u="sng" dirty="0" smtClean="0">
                <a:latin typeface="Bookman Old Style" pitchFamily="18" charset="0"/>
                <a:hlinkClick r:id="rId12"/>
              </a:rPr>
              <a:t>http://semmelweis.hu/mutettan/files/2014/06/4.Vorlesung.pdf</a:t>
            </a:r>
            <a:endParaRPr lang="pl-PL" sz="1400" dirty="0" smtClean="0">
              <a:latin typeface="Bookman Old Style" pitchFamily="18" charset="0"/>
            </a:endParaRPr>
          </a:p>
          <a:p>
            <a:r>
              <a:rPr lang="pl-PL" sz="1400" u="sng" dirty="0" smtClean="0">
                <a:latin typeface="Bookman Old Style" pitchFamily="18" charset="0"/>
                <a:hlinkClick r:id="rId13"/>
              </a:rPr>
              <a:t>http://www.krimlex.de/artikel.php?BUCHSTABE=&amp;KL_ID=212</a:t>
            </a:r>
            <a:endParaRPr lang="pl-PL" sz="1400" dirty="0" smtClean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357158" y="2500306"/>
            <a:ext cx="85011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5400" b="1" dirty="0" smtClean="0">
                <a:latin typeface="Bookman Old Style" pitchFamily="18" charset="0"/>
              </a:rPr>
              <a:t>Dziękuję za uwagę</a:t>
            </a:r>
            <a:r>
              <a:rPr lang="pl-PL" sz="5400" dirty="0" smtClean="0"/>
              <a:t>!</a:t>
            </a:r>
            <a:endParaRPr lang="pl-PL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285720" y="214290"/>
            <a:ext cx="828680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err="1" smtClean="0">
                <a:solidFill>
                  <a:srgbClr val="C00000"/>
                </a:solidFill>
                <a:latin typeface="Bookman Old Style" pitchFamily="18" charset="0"/>
              </a:rPr>
              <a:t>Rechtsmedizin</a:t>
            </a:r>
            <a:r>
              <a:rPr lang="pl-PL" b="1" dirty="0" smtClean="0">
                <a:latin typeface="Bookman Old Style" pitchFamily="18" charset="0"/>
              </a:rPr>
              <a:t>:</a:t>
            </a:r>
          </a:p>
          <a:p>
            <a:endParaRPr lang="pl-PL" dirty="0">
              <a:latin typeface="Bookman Old Style" pitchFamily="18" charset="0"/>
            </a:endParaRPr>
          </a:p>
          <a:p>
            <a:r>
              <a:rPr lang="de-DE" b="1" dirty="0">
                <a:latin typeface="Bookman Old Style" pitchFamily="18" charset="0"/>
              </a:rPr>
              <a:t>Definition</a:t>
            </a:r>
            <a:r>
              <a:rPr lang="de-DE" dirty="0" smtClean="0">
                <a:latin typeface="Bookman Old Style" pitchFamily="18" charset="0"/>
              </a:rPr>
              <a:t/>
            </a:r>
            <a:br>
              <a:rPr lang="de-DE" dirty="0" smtClean="0">
                <a:latin typeface="Bookman Old Style" pitchFamily="18" charset="0"/>
              </a:rPr>
            </a:br>
            <a:r>
              <a:rPr lang="de-DE" dirty="0">
                <a:latin typeface="Bookman Old Style" pitchFamily="18" charset="0"/>
              </a:rPr>
              <a:t>Die Gerichtsmedizin – auch Rechtsmedizin genannt – „ist die Lehre von der Entstehung, Diagnostik und Beurteilung rechtlich relevanter Einwirkungen auf den menschlichen Körper“ (Keil, 2009, S. V). Sie zählt zu den ältesten Teilgebieten der Medizin. </a:t>
            </a:r>
            <a:endParaRPr lang="pl-PL" dirty="0" smtClean="0">
              <a:latin typeface="Bookman Old Style" pitchFamily="18" charset="0"/>
            </a:endParaRPr>
          </a:p>
          <a:p>
            <a:endParaRPr lang="pl-PL" dirty="0">
              <a:latin typeface="Bookman Old Style" pitchFamily="18" charset="0"/>
            </a:endParaRPr>
          </a:p>
          <a:p>
            <a:r>
              <a:rPr lang="de-DE" dirty="0" smtClean="0">
                <a:latin typeface="Bookman Old Style" pitchFamily="18" charset="0"/>
              </a:rPr>
              <a:t>Manchmal </a:t>
            </a:r>
            <a:r>
              <a:rPr lang="de-DE" dirty="0">
                <a:latin typeface="Bookman Old Style" pitchFamily="18" charset="0"/>
              </a:rPr>
              <a:t>wird Gerichtsmedizin auch </a:t>
            </a:r>
            <a:r>
              <a:rPr lang="de-DE" b="1" u="sng" dirty="0">
                <a:latin typeface="Bookman Old Style" pitchFamily="18" charset="0"/>
              </a:rPr>
              <a:t>fälschlicherweise</a:t>
            </a:r>
            <a:r>
              <a:rPr lang="de-DE" dirty="0">
                <a:latin typeface="Bookman Old Style" pitchFamily="18" charset="0"/>
              </a:rPr>
              <a:t> als </a:t>
            </a:r>
            <a:r>
              <a:rPr lang="de-DE" b="1" u="sng" dirty="0" smtClean="0">
                <a:latin typeface="Bookman Old Style" pitchFamily="18" charset="0"/>
              </a:rPr>
              <a:t>Pathologie</a:t>
            </a:r>
            <a:r>
              <a:rPr lang="pl-PL" b="1" u="sng" dirty="0" smtClean="0">
                <a:latin typeface="Bookman Old Style" pitchFamily="18" charset="0"/>
              </a:rPr>
              <a:t>*</a:t>
            </a:r>
            <a:r>
              <a:rPr lang="de-DE" dirty="0" smtClean="0">
                <a:latin typeface="Bookman Old Style" pitchFamily="18" charset="0"/>
              </a:rPr>
              <a:t> </a:t>
            </a:r>
            <a:r>
              <a:rPr lang="de-DE" dirty="0">
                <a:latin typeface="Bookman Old Style" pitchFamily="18" charset="0"/>
              </a:rPr>
              <a:t>bezeichnet. In der Medizin wird jedoch zwischen Pathologie und Rechtsmedizin unterschieden. Während die Pathologie Krankheiten diagnostiziert und ihre Entstehung ergründet, beschäftigt sich die Rechtsmedizin mit unklaren Todesfällen und Verletzungen von Opfern. </a:t>
            </a:r>
            <a:endParaRPr lang="pl-PL" dirty="0" smtClean="0">
              <a:latin typeface="Bookman Old Style" pitchFamily="18" charset="0"/>
            </a:endParaRPr>
          </a:p>
          <a:p>
            <a:endParaRPr lang="pl-PL" dirty="0" smtClean="0">
              <a:latin typeface="Bookman Old Style" pitchFamily="18" charset="0"/>
            </a:endParaRPr>
          </a:p>
          <a:p>
            <a:r>
              <a:rPr lang="pl-PL" i="1" dirty="0" err="1" smtClean="0">
                <a:latin typeface="Bookman Old Style" pitchFamily="18" charset="0"/>
              </a:rPr>
              <a:t>Quelle</a:t>
            </a:r>
            <a:r>
              <a:rPr lang="pl-PL" dirty="0" smtClean="0">
                <a:latin typeface="Bookman Old Style" pitchFamily="18" charset="0"/>
              </a:rPr>
              <a:t>: </a:t>
            </a:r>
            <a:r>
              <a:rPr lang="pl-PL" dirty="0" smtClean="0">
                <a:latin typeface="Bookman Old Style" pitchFamily="18" charset="0"/>
                <a:hlinkClick r:id="rId2"/>
              </a:rPr>
              <a:t>http://www.krimlex.de/artikel.php?BUCHSTABE=&amp;KL_ID=212</a:t>
            </a:r>
            <a:endParaRPr lang="pl-PL" dirty="0" smtClean="0">
              <a:latin typeface="Bookman Old Style" pitchFamily="18" charset="0"/>
            </a:endParaRPr>
          </a:p>
          <a:p>
            <a:endParaRPr lang="pl-PL" dirty="0">
              <a:latin typeface="Bookman Old Style" pitchFamily="18" charset="0"/>
            </a:endParaRPr>
          </a:p>
          <a:p>
            <a:r>
              <a:rPr lang="pl-PL" b="1" dirty="0" smtClean="0">
                <a:latin typeface="Bookman Old Style" pitchFamily="18" charset="0"/>
              </a:rPr>
              <a:t>*</a:t>
            </a:r>
            <a:r>
              <a:rPr lang="pl-PL" dirty="0" smtClean="0">
                <a:latin typeface="Bookman Old Style" pitchFamily="18" charset="0"/>
              </a:rPr>
              <a:t> </a:t>
            </a:r>
            <a:r>
              <a:rPr lang="pl-PL" dirty="0" err="1" smtClean="0">
                <a:latin typeface="Bookman Old Style" pitchFamily="18" charset="0"/>
              </a:rPr>
              <a:t>Vgl</a:t>
            </a:r>
            <a:r>
              <a:rPr lang="pl-PL" dirty="0" smtClean="0">
                <a:latin typeface="Bookman Old Style" pitchFamily="18" charset="0"/>
              </a:rPr>
              <a:t>.: Vincent J. </a:t>
            </a:r>
            <a:r>
              <a:rPr lang="pl-PL" dirty="0" err="1" smtClean="0">
                <a:latin typeface="Bookman Old Style" pitchFamily="18" charset="0"/>
              </a:rPr>
              <a:t>DiMaio</a:t>
            </a:r>
            <a:r>
              <a:rPr lang="pl-PL" dirty="0" smtClean="0">
                <a:latin typeface="Bookman Old Style" pitchFamily="18" charset="0"/>
              </a:rPr>
              <a:t>, Dominik </a:t>
            </a:r>
            <a:r>
              <a:rPr lang="pl-PL" dirty="0" err="1" smtClean="0">
                <a:latin typeface="Bookman Old Style" pitchFamily="18" charset="0"/>
              </a:rPr>
              <a:t>DiMaio</a:t>
            </a:r>
            <a:r>
              <a:rPr lang="pl-PL" dirty="0" smtClean="0">
                <a:latin typeface="Bookman Old Style" pitchFamily="18" charset="0"/>
              </a:rPr>
              <a:t> </a:t>
            </a:r>
            <a:r>
              <a:rPr lang="pl-PL" b="1" i="1" dirty="0" smtClean="0">
                <a:latin typeface="Bookman Old Style" pitchFamily="18" charset="0"/>
              </a:rPr>
              <a:t>Medycyna sądowa </a:t>
            </a:r>
            <a:r>
              <a:rPr lang="pl-PL" dirty="0" smtClean="0">
                <a:latin typeface="Bookman Old Style" pitchFamily="18" charset="0"/>
              </a:rPr>
              <a:t>(tytuł oryginału: </a:t>
            </a:r>
            <a:r>
              <a:rPr lang="pl-PL" b="1" i="1" dirty="0" err="1" smtClean="0">
                <a:latin typeface="Bookman Old Style" pitchFamily="18" charset="0"/>
              </a:rPr>
              <a:t>Forensic</a:t>
            </a:r>
            <a:r>
              <a:rPr lang="pl-PL" b="1" i="1" dirty="0" smtClean="0">
                <a:latin typeface="Bookman Old Style" pitchFamily="18" charset="0"/>
              </a:rPr>
              <a:t> </a:t>
            </a:r>
            <a:r>
              <a:rPr lang="pl-PL" b="1" i="1" dirty="0" err="1" smtClean="0">
                <a:latin typeface="Bookman Old Style" pitchFamily="18" charset="0"/>
              </a:rPr>
              <a:t>Pathology</a:t>
            </a:r>
            <a:r>
              <a:rPr lang="pl-PL" dirty="0" smtClean="0">
                <a:latin typeface="Bookman Old Style" pitchFamily="18" charset="0"/>
              </a:rPr>
              <a:t>)</a:t>
            </a:r>
          </a:p>
          <a:p>
            <a:endParaRPr lang="pl-PL" dirty="0" smtClean="0">
              <a:latin typeface="Bookman Old Style" pitchFamily="18" charset="0"/>
            </a:endParaRPr>
          </a:p>
          <a:p>
            <a:r>
              <a:rPr lang="pl-PL" dirty="0" smtClean="0">
                <a:latin typeface="Bookman Old Style" pitchFamily="18" charset="0"/>
              </a:rPr>
              <a:t> </a:t>
            </a:r>
            <a:endParaRPr lang="pl-PL" dirty="0" smtClean="0">
              <a:latin typeface="Bookman Old Style" pitchFamily="18" charset="0"/>
            </a:endParaRPr>
          </a:p>
          <a:p>
            <a:endParaRPr lang="pl-PL" dirty="0" smtClean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42844" y="142852"/>
            <a:ext cx="8429684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latin typeface="Bookman Old Style" pitchFamily="18" charset="0"/>
              </a:rPr>
              <a:t>Teilgebiete</a:t>
            </a:r>
            <a:endParaRPr lang="pl-PL" sz="2000" b="1" dirty="0" smtClean="0">
              <a:latin typeface="Bookman Old Style" pitchFamily="18" charset="0"/>
            </a:endParaRPr>
          </a:p>
          <a:p>
            <a:endParaRPr lang="de-DE" sz="2000" b="1" dirty="0">
              <a:latin typeface="Bookman Old Style" pitchFamily="18" charset="0"/>
            </a:endParaRPr>
          </a:p>
          <a:p>
            <a:r>
              <a:rPr lang="de-DE" sz="2000" dirty="0">
                <a:latin typeface="Bookman Old Style" pitchFamily="18" charset="0"/>
              </a:rPr>
              <a:t>Die Rechtsmedizin ist in eine Reihe von Teilgebieten gegliedert, in denen spezielle Themenkomplexe behandelt werden</a:t>
            </a:r>
            <a:r>
              <a:rPr lang="de-DE" sz="2000" dirty="0" smtClean="0">
                <a:latin typeface="Bookman Old Style" pitchFamily="18" charset="0"/>
              </a:rPr>
              <a:t>:</a:t>
            </a:r>
            <a:endParaRPr lang="pl-PL" sz="2000" dirty="0" smtClean="0">
              <a:latin typeface="Bookman Old Style" pitchFamily="18" charset="0"/>
            </a:endParaRPr>
          </a:p>
          <a:p>
            <a:endParaRPr lang="de-DE" sz="2000" dirty="0">
              <a:latin typeface="Bookman Old Style" pitchFamily="18" charset="0"/>
            </a:endParaRPr>
          </a:p>
          <a:p>
            <a:r>
              <a:rPr lang="de-DE" sz="2000" b="1" dirty="0">
                <a:latin typeface="Bookman Old Style" pitchFamily="18" charset="0"/>
              </a:rPr>
              <a:t>Thanatologie </a:t>
            </a:r>
            <a:r>
              <a:rPr lang="de-DE" sz="2000" dirty="0">
                <a:solidFill>
                  <a:srgbClr val="C00000"/>
                </a:solidFill>
                <a:latin typeface="Bookman Old Style" pitchFamily="18" charset="0"/>
              </a:rPr>
              <a:t>(z.B. Leichenschau</a:t>
            </a:r>
            <a:r>
              <a:rPr lang="de-DE" sz="2000" dirty="0" smtClean="0">
                <a:solidFill>
                  <a:srgbClr val="C00000"/>
                </a:solidFill>
                <a:latin typeface="Bookman Old Style" pitchFamily="18" charset="0"/>
              </a:rPr>
              <a:t>)</a:t>
            </a:r>
            <a:r>
              <a:rPr lang="pl-PL" sz="2000" dirty="0" smtClean="0">
                <a:solidFill>
                  <a:srgbClr val="C00000"/>
                </a:solidFill>
                <a:latin typeface="Bookman Old Style" pitchFamily="18" charset="0"/>
              </a:rPr>
              <a:t> – </a:t>
            </a:r>
            <a:r>
              <a:rPr lang="pl-PL" sz="2000" dirty="0" err="1" smtClean="0">
                <a:solidFill>
                  <a:srgbClr val="C00000"/>
                </a:solidFill>
                <a:latin typeface="Bookman Old Style" pitchFamily="18" charset="0"/>
              </a:rPr>
              <a:t>Wissenschaft</a:t>
            </a:r>
            <a:r>
              <a:rPr lang="pl-PL" sz="2000" dirty="0" smtClean="0">
                <a:solidFill>
                  <a:srgbClr val="C00000"/>
                </a:solidFill>
                <a:latin typeface="Bookman Old Style" pitchFamily="18" charset="0"/>
              </a:rPr>
              <a:t> </a:t>
            </a:r>
            <a:r>
              <a:rPr lang="pl-PL" sz="2000" dirty="0" err="1" smtClean="0">
                <a:solidFill>
                  <a:srgbClr val="C00000"/>
                </a:solidFill>
                <a:latin typeface="Bookman Old Style" pitchFamily="18" charset="0"/>
              </a:rPr>
              <a:t>vom</a:t>
            </a:r>
            <a:r>
              <a:rPr lang="pl-PL" sz="2000" dirty="0" smtClean="0">
                <a:solidFill>
                  <a:srgbClr val="C00000"/>
                </a:solidFill>
                <a:latin typeface="Bookman Old Style" pitchFamily="18" charset="0"/>
              </a:rPr>
              <a:t> </a:t>
            </a:r>
            <a:r>
              <a:rPr lang="pl-PL" sz="2000" dirty="0" err="1" smtClean="0">
                <a:solidFill>
                  <a:srgbClr val="C00000"/>
                </a:solidFill>
                <a:latin typeface="Bookman Old Style" pitchFamily="18" charset="0"/>
              </a:rPr>
              <a:t>Tod</a:t>
            </a:r>
            <a:r>
              <a:rPr lang="pl-PL" sz="2000" dirty="0" smtClean="0">
                <a:solidFill>
                  <a:srgbClr val="C00000"/>
                </a:solidFill>
                <a:latin typeface="Bookman Old Style" pitchFamily="18" charset="0"/>
              </a:rPr>
              <a:t> </a:t>
            </a:r>
            <a:r>
              <a:rPr lang="pl-PL" sz="2000" dirty="0" err="1" smtClean="0">
                <a:solidFill>
                  <a:srgbClr val="C00000"/>
                </a:solidFill>
                <a:latin typeface="Bookman Old Style" pitchFamily="18" charset="0"/>
              </a:rPr>
              <a:t>und</a:t>
            </a:r>
            <a:r>
              <a:rPr lang="pl-PL" sz="2000" dirty="0" smtClean="0">
                <a:solidFill>
                  <a:srgbClr val="C00000"/>
                </a:solidFill>
                <a:latin typeface="Bookman Old Style" pitchFamily="18" charset="0"/>
              </a:rPr>
              <a:t> </a:t>
            </a:r>
            <a:r>
              <a:rPr lang="pl-PL" sz="2000" dirty="0" err="1" smtClean="0">
                <a:solidFill>
                  <a:srgbClr val="C00000"/>
                </a:solidFill>
                <a:latin typeface="Bookman Old Style" pitchFamily="18" charset="0"/>
              </a:rPr>
              <a:t>seinen</a:t>
            </a:r>
            <a:r>
              <a:rPr lang="pl-PL" sz="2000" dirty="0" smtClean="0">
                <a:solidFill>
                  <a:srgbClr val="C00000"/>
                </a:solidFill>
                <a:latin typeface="Bookman Old Style" pitchFamily="18" charset="0"/>
              </a:rPr>
              <a:t> </a:t>
            </a:r>
            <a:r>
              <a:rPr lang="pl-PL" sz="2000" dirty="0" err="1" smtClean="0">
                <a:solidFill>
                  <a:srgbClr val="C00000"/>
                </a:solidFill>
                <a:latin typeface="Bookman Old Style" pitchFamily="18" charset="0"/>
              </a:rPr>
              <a:t>Erscheinungsformen</a:t>
            </a:r>
            <a:r>
              <a:rPr lang="pl-PL" sz="2000" dirty="0" smtClean="0">
                <a:solidFill>
                  <a:srgbClr val="C00000"/>
                </a:solidFill>
                <a:latin typeface="Bookman Old Style" pitchFamily="18" charset="0"/>
              </a:rPr>
              <a:t>.</a:t>
            </a:r>
            <a:endParaRPr lang="de-DE" sz="2000" dirty="0">
              <a:solidFill>
                <a:srgbClr val="C00000"/>
              </a:solidFill>
              <a:latin typeface="Bookman Old Style" pitchFamily="18" charset="0"/>
            </a:endParaRPr>
          </a:p>
          <a:p>
            <a:r>
              <a:rPr lang="de-DE" sz="2000" dirty="0">
                <a:latin typeface="Bookman Old Style" pitchFamily="18" charset="0"/>
              </a:rPr>
              <a:t>Klinische Rechtsmedizin (Untersuchung von lebenden Gewaltopfern)</a:t>
            </a:r>
          </a:p>
          <a:p>
            <a:r>
              <a:rPr lang="de-DE" sz="2000" dirty="0">
                <a:latin typeface="Bookman Old Style" pitchFamily="18" charset="0"/>
              </a:rPr>
              <a:t>Forensische Osteologie/Anthropologie (Identifizierung menschlicher Überreste und Knochen)</a:t>
            </a:r>
          </a:p>
          <a:p>
            <a:r>
              <a:rPr lang="de-DE" sz="2000" dirty="0">
                <a:latin typeface="Bookman Old Style" pitchFamily="18" charset="0"/>
              </a:rPr>
              <a:t>Rechtsmedizinische Toxikologie (z.B. Nachweis von Drogenkonsum)</a:t>
            </a:r>
          </a:p>
          <a:p>
            <a:r>
              <a:rPr lang="de-DE" sz="2000" dirty="0">
                <a:latin typeface="Bookman Old Style" pitchFamily="18" charset="0"/>
              </a:rPr>
              <a:t>Forensische Molekularbiologie (z.B. DNA-Fahndung)</a:t>
            </a:r>
          </a:p>
          <a:p>
            <a:r>
              <a:rPr lang="de-DE" sz="2000" dirty="0">
                <a:latin typeface="Bookman Old Style" pitchFamily="18" charset="0"/>
              </a:rPr>
              <a:t>Forensische Sexualmedizin (z.B. medizinische Begutachtung von Sexualstraftaten</a:t>
            </a:r>
            <a:r>
              <a:rPr lang="de-DE" sz="2000" dirty="0" smtClean="0">
                <a:latin typeface="Bookman Old Style" pitchFamily="18" charset="0"/>
              </a:rPr>
              <a:t>)</a:t>
            </a:r>
            <a:endParaRPr lang="de-DE" sz="2000" dirty="0">
              <a:latin typeface="Bookman Old Style" pitchFamily="18" charset="0"/>
            </a:endParaRPr>
          </a:p>
          <a:p>
            <a:r>
              <a:rPr lang="de-DE" sz="2000" dirty="0">
                <a:latin typeface="Bookman Old Style" pitchFamily="18" charset="0"/>
              </a:rPr>
              <a:t>Forensische Psychopathologie</a:t>
            </a:r>
          </a:p>
          <a:p>
            <a:r>
              <a:rPr lang="de-DE" sz="2000" dirty="0">
                <a:latin typeface="Bookman Old Style" pitchFamily="18" charset="0"/>
              </a:rPr>
              <a:t>Gutachterliche Tätigkeitsbereiche (z.B. Behandlungsfehler, Versicherungsgutachten, Abstammungsgutachten</a:t>
            </a:r>
            <a:r>
              <a:rPr lang="de-DE" sz="2000" dirty="0" smtClean="0">
                <a:latin typeface="Bookman Old Style" pitchFamily="18" charset="0"/>
              </a:rPr>
              <a:t>)</a:t>
            </a:r>
            <a:endParaRPr lang="pl-PL" sz="2000" dirty="0" smtClean="0">
              <a:latin typeface="Bookman Old Style" pitchFamily="18" charset="0"/>
            </a:endParaRPr>
          </a:p>
          <a:p>
            <a:endParaRPr lang="pl-PL" sz="2000" dirty="0" smtClean="0">
              <a:latin typeface="Bookman Old Style" pitchFamily="18" charset="0"/>
            </a:endParaRPr>
          </a:p>
          <a:p>
            <a:r>
              <a:rPr lang="pl-PL" sz="2000" i="1" dirty="0" err="1" smtClean="0">
                <a:latin typeface="Bookman Old Style" pitchFamily="18" charset="0"/>
              </a:rPr>
              <a:t>Quelle</a:t>
            </a:r>
            <a:r>
              <a:rPr lang="pl-PL" sz="2000" dirty="0" smtClean="0">
                <a:latin typeface="Bookman Old Style" pitchFamily="18" charset="0"/>
              </a:rPr>
              <a:t>: </a:t>
            </a:r>
            <a:r>
              <a:rPr lang="pl-PL" sz="2000" dirty="0" smtClean="0">
                <a:latin typeface="Bookman Old Style" pitchFamily="18" charset="0"/>
                <a:hlinkClick r:id="rId2"/>
              </a:rPr>
              <a:t>https://flexikon.doccheck.com/de/Rechtsmedizin</a:t>
            </a:r>
            <a:endParaRPr lang="pl-PL" sz="2000" dirty="0" smtClean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214282" y="285728"/>
            <a:ext cx="8358246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 err="1" smtClean="0">
                <a:latin typeface="Bookman Old Style" pitchFamily="18" charset="0"/>
              </a:rPr>
              <a:t>Leichenschau</a:t>
            </a:r>
            <a:r>
              <a:rPr lang="pl-PL" sz="2400" dirty="0" smtClean="0">
                <a:latin typeface="Bookman Old Style" pitchFamily="18" charset="0"/>
              </a:rPr>
              <a:t> (</a:t>
            </a:r>
            <a:r>
              <a:rPr lang="pl-PL" sz="2400" dirty="0" err="1" smtClean="0">
                <a:latin typeface="Bookman Old Style" pitchFamily="18" charset="0"/>
              </a:rPr>
              <a:t>Leichenbeschau</a:t>
            </a:r>
            <a:r>
              <a:rPr lang="pl-PL" sz="2400" dirty="0" smtClean="0">
                <a:latin typeface="Bookman Old Style" pitchFamily="18" charset="0"/>
              </a:rPr>
              <a:t>, </a:t>
            </a:r>
            <a:r>
              <a:rPr lang="pl-PL" sz="2400" dirty="0" err="1" smtClean="0">
                <a:latin typeface="Bookman Old Style" pitchFamily="18" charset="0"/>
              </a:rPr>
              <a:t>Totenbeschau</a:t>
            </a:r>
            <a:r>
              <a:rPr lang="pl-PL" sz="2400" dirty="0" smtClean="0">
                <a:latin typeface="Bookman Old Style" pitchFamily="18" charset="0"/>
              </a:rPr>
              <a:t>):</a:t>
            </a:r>
          </a:p>
          <a:p>
            <a:endParaRPr lang="pl-PL" sz="2800" dirty="0">
              <a:latin typeface="Bookman Old Style" pitchFamily="18" charset="0"/>
            </a:endParaRPr>
          </a:p>
          <a:p>
            <a:pPr>
              <a:buFontTx/>
              <a:buChar char="-"/>
            </a:pPr>
            <a:r>
              <a:rPr lang="pl-PL" sz="2800" dirty="0" smtClean="0">
                <a:latin typeface="Bookman Old Style" pitchFamily="18" charset="0"/>
              </a:rPr>
              <a:t> </a:t>
            </a:r>
            <a:r>
              <a:rPr lang="pl-PL" sz="2800" b="1" dirty="0" err="1" smtClean="0">
                <a:latin typeface="Bookman Old Style" pitchFamily="18" charset="0"/>
              </a:rPr>
              <a:t>äußere</a:t>
            </a:r>
            <a:r>
              <a:rPr lang="pl-PL" sz="2800" b="1" dirty="0" smtClean="0">
                <a:latin typeface="Bookman Old Style" pitchFamily="18" charset="0"/>
              </a:rPr>
              <a:t> </a:t>
            </a:r>
            <a:r>
              <a:rPr lang="pl-PL" sz="2800" b="1" dirty="0" err="1" smtClean="0">
                <a:latin typeface="Bookman Old Style" pitchFamily="18" charset="0"/>
              </a:rPr>
              <a:t>Leichenschau</a:t>
            </a:r>
            <a:endParaRPr lang="pl-PL" sz="2800" b="1" dirty="0" smtClean="0">
              <a:latin typeface="Bookman Old Style" pitchFamily="18" charset="0"/>
            </a:endParaRPr>
          </a:p>
          <a:p>
            <a:pPr>
              <a:buFontTx/>
              <a:buChar char="-"/>
            </a:pPr>
            <a:endParaRPr lang="pl-PL" sz="2800" dirty="0">
              <a:latin typeface="Bookman Old Style" pitchFamily="18" charset="0"/>
            </a:endParaRPr>
          </a:p>
          <a:p>
            <a:pPr>
              <a:buFontTx/>
              <a:buChar char="-"/>
            </a:pPr>
            <a:r>
              <a:rPr lang="pl-PL" sz="2800" dirty="0" smtClean="0">
                <a:latin typeface="Bookman Old Style" pitchFamily="18" charset="0"/>
              </a:rPr>
              <a:t> </a:t>
            </a:r>
            <a:r>
              <a:rPr lang="pl-PL" sz="2800" b="1" dirty="0" err="1" smtClean="0">
                <a:latin typeface="Bookman Old Style" pitchFamily="18" charset="0"/>
              </a:rPr>
              <a:t>innere</a:t>
            </a:r>
            <a:r>
              <a:rPr lang="pl-PL" sz="2800" b="1" dirty="0" smtClean="0">
                <a:latin typeface="Bookman Old Style" pitchFamily="18" charset="0"/>
              </a:rPr>
              <a:t> </a:t>
            </a:r>
            <a:r>
              <a:rPr lang="pl-PL" sz="2800" b="1" dirty="0" err="1" smtClean="0">
                <a:latin typeface="Bookman Old Style" pitchFamily="18" charset="0"/>
              </a:rPr>
              <a:t>Leichenschau</a:t>
            </a:r>
            <a:r>
              <a:rPr lang="pl-PL" sz="2800" b="1" dirty="0" smtClean="0">
                <a:latin typeface="Bookman Old Style" pitchFamily="18" charset="0"/>
              </a:rPr>
              <a:t> </a:t>
            </a:r>
            <a:r>
              <a:rPr lang="pl-PL" sz="2800" dirty="0" smtClean="0">
                <a:latin typeface="Bookman Old Style" pitchFamily="18" charset="0"/>
              </a:rPr>
              <a:t>(</a:t>
            </a:r>
            <a:r>
              <a:rPr lang="pl-PL" sz="2800" dirty="0" err="1" smtClean="0">
                <a:latin typeface="Bookman Old Style" pitchFamily="18" charset="0"/>
              </a:rPr>
              <a:t>Sektion</a:t>
            </a:r>
            <a:r>
              <a:rPr lang="pl-PL" sz="2800" dirty="0" smtClean="0">
                <a:latin typeface="Bookman Old Style" pitchFamily="18" charset="0"/>
              </a:rPr>
              <a:t>, </a:t>
            </a:r>
            <a:r>
              <a:rPr lang="pl-PL" sz="2800" dirty="0" err="1" smtClean="0">
                <a:solidFill>
                  <a:srgbClr val="C00000"/>
                </a:solidFill>
                <a:latin typeface="Bookman Old Style" pitchFamily="18" charset="0"/>
              </a:rPr>
              <a:t>Obduktion</a:t>
            </a:r>
            <a:r>
              <a:rPr lang="pl-PL" sz="2800" dirty="0" smtClean="0">
                <a:latin typeface="Bookman Old Style" pitchFamily="18" charset="0"/>
              </a:rPr>
              <a:t>, </a:t>
            </a:r>
            <a:r>
              <a:rPr lang="pl-PL" sz="2800" dirty="0" err="1" smtClean="0">
                <a:latin typeface="Bookman Old Style" pitchFamily="18" charset="0"/>
              </a:rPr>
              <a:t>Autopsie</a:t>
            </a:r>
            <a:r>
              <a:rPr lang="pl-PL" sz="2800" dirty="0" smtClean="0">
                <a:latin typeface="Bookman Old Style" pitchFamily="18" charset="0"/>
              </a:rPr>
              <a:t>, Nekroskopie, </a:t>
            </a:r>
            <a:r>
              <a:rPr lang="pl-PL" sz="2800" dirty="0" err="1" smtClean="0">
                <a:latin typeface="Bookman Old Style" pitchFamily="18" charset="0"/>
              </a:rPr>
              <a:t>Nekropsie</a:t>
            </a:r>
            <a:r>
              <a:rPr lang="pl-PL" sz="2800" dirty="0" smtClean="0">
                <a:latin typeface="Bookman Old Style" pitchFamily="18" charset="0"/>
              </a:rPr>
              <a:t>, </a:t>
            </a:r>
            <a:r>
              <a:rPr lang="pl-PL" sz="2800" dirty="0" err="1" smtClean="0">
                <a:latin typeface="Bookman Old Style" pitchFamily="18" charset="0"/>
              </a:rPr>
              <a:t>Leichenöffnung</a:t>
            </a:r>
            <a:r>
              <a:rPr lang="pl-PL" sz="2800" dirty="0" smtClean="0">
                <a:latin typeface="Bookman Old Style" pitchFamily="18" charset="0"/>
              </a:rPr>
              <a:t>):</a:t>
            </a:r>
          </a:p>
          <a:p>
            <a:endParaRPr lang="pl-PL" sz="2800" dirty="0" smtClean="0">
              <a:latin typeface="Bookman Old Style" pitchFamily="18" charset="0"/>
            </a:endParaRPr>
          </a:p>
          <a:p>
            <a:r>
              <a:rPr lang="pl-PL" sz="2800" dirty="0" err="1" smtClean="0">
                <a:latin typeface="Bookman Old Style" pitchFamily="18" charset="0"/>
              </a:rPr>
              <a:t>Öffnung</a:t>
            </a:r>
            <a:r>
              <a:rPr lang="pl-PL" sz="2800" dirty="0" smtClean="0">
                <a:latin typeface="Bookman Old Style" pitchFamily="18" charset="0"/>
              </a:rPr>
              <a:t> von </a:t>
            </a:r>
            <a:r>
              <a:rPr lang="pl-PL" sz="2800" dirty="0" err="1" smtClean="0">
                <a:latin typeface="Bookman Old Style" pitchFamily="18" charset="0"/>
              </a:rPr>
              <a:t>drei</a:t>
            </a:r>
            <a:r>
              <a:rPr lang="pl-PL" sz="2800" dirty="0" smtClean="0">
                <a:latin typeface="Bookman Old Style" pitchFamily="18" charset="0"/>
              </a:rPr>
              <a:t> </a:t>
            </a:r>
            <a:r>
              <a:rPr lang="pl-PL" sz="2800" dirty="0" err="1" smtClean="0">
                <a:latin typeface="Bookman Old Style" pitchFamily="18" charset="0"/>
              </a:rPr>
              <a:t>Körperhöhlen</a:t>
            </a:r>
            <a:r>
              <a:rPr lang="pl-PL" sz="2800" dirty="0" smtClean="0">
                <a:latin typeface="Bookman Old Style" pitchFamily="18" charset="0"/>
              </a:rPr>
              <a:t>: </a:t>
            </a:r>
          </a:p>
          <a:p>
            <a:pPr>
              <a:buFontTx/>
              <a:buChar char="-"/>
            </a:pPr>
            <a:r>
              <a:rPr lang="pl-PL" sz="2800" dirty="0">
                <a:solidFill>
                  <a:srgbClr val="C00000"/>
                </a:solidFill>
                <a:latin typeface="Bookman Old Style" pitchFamily="18" charset="0"/>
              </a:rPr>
              <a:t> </a:t>
            </a:r>
            <a:r>
              <a:rPr lang="pl-PL" sz="2800" dirty="0" err="1" smtClean="0">
                <a:solidFill>
                  <a:srgbClr val="C00000"/>
                </a:solidFill>
                <a:latin typeface="Bookman Old Style" pitchFamily="18" charset="0"/>
              </a:rPr>
              <a:t>Schädelhöhle</a:t>
            </a:r>
            <a:endParaRPr lang="pl-PL" sz="2800" dirty="0" smtClean="0">
              <a:latin typeface="Bookman Old Style" pitchFamily="18" charset="0"/>
            </a:endParaRPr>
          </a:p>
          <a:p>
            <a:pPr>
              <a:buFontTx/>
              <a:buChar char="-"/>
            </a:pPr>
            <a:r>
              <a:rPr lang="pl-PL" sz="2800" dirty="0">
                <a:solidFill>
                  <a:srgbClr val="C00000"/>
                </a:solidFill>
                <a:latin typeface="Bookman Old Style" pitchFamily="18" charset="0"/>
              </a:rPr>
              <a:t> </a:t>
            </a:r>
            <a:r>
              <a:rPr lang="pl-PL" sz="2800" dirty="0" err="1" smtClean="0">
                <a:solidFill>
                  <a:srgbClr val="C00000"/>
                </a:solidFill>
                <a:latin typeface="Bookman Old Style" pitchFamily="18" charset="0"/>
              </a:rPr>
              <a:t>Brusthöhle</a:t>
            </a:r>
            <a:endParaRPr lang="pl-PL" sz="2800" dirty="0" smtClean="0">
              <a:latin typeface="Bookman Old Style" pitchFamily="18" charset="0"/>
            </a:endParaRPr>
          </a:p>
          <a:p>
            <a:pPr>
              <a:buFontTx/>
              <a:buChar char="-"/>
            </a:pPr>
            <a:r>
              <a:rPr lang="pl-PL" sz="2800" dirty="0">
                <a:solidFill>
                  <a:srgbClr val="C00000"/>
                </a:solidFill>
                <a:latin typeface="Bookman Old Style" pitchFamily="18" charset="0"/>
              </a:rPr>
              <a:t> </a:t>
            </a:r>
            <a:r>
              <a:rPr lang="pl-PL" sz="2800" dirty="0" err="1" smtClean="0">
                <a:solidFill>
                  <a:srgbClr val="C00000"/>
                </a:solidFill>
                <a:latin typeface="Bookman Old Style" pitchFamily="18" charset="0"/>
              </a:rPr>
              <a:t>Bauchhöhle</a:t>
            </a:r>
            <a:endParaRPr lang="pl-PL" sz="2800" dirty="0" smtClean="0">
              <a:solidFill>
                <a:srgbClr val="C00000"/>
              </a:solidFill>
              <a:latin typeface="Bookman Old Style" pitchFamily="18" charset="0"/>
            </a:endParaRPr>
          </a:p>
          <a:p>
            <a:endParaRPr lang="pl-PL" sz="2800" dirty="0">
              <a:latin typeface="Bookman Old Style" pitchFamily="18" charset="0"/>
            </a:endParaRPr>
          </a:p>
          <a:p>
            <a:endParaRPr lang="pl-PL" sz="28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285720" y="142852"/>
            <a:ext cx="8358246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u="sng" dirty="0" err="1" smtClean="0">
                <a:solidFill>
                  <a:srgbClr val="C00000"/>
                </a:solidFill>
                <a:latin typeface="Bookman Old Style" pitchFamily="18" charset="0"/>
              </a:rPr>
              <a:t>Todesursachen</a:t>
            </a:r>
            <a:r>
              <a:rPr lang="pl-PL" sz="2400" b="1" u="sng" dirty="0" smtClean="0">
                <a:solidFill>
                  <a:srgbClr val="C00000"/>
                </a:solidFill>
                <a:latin typeface="Bookman Old Style" pitchFamily="18" charset="0"/>
              </a:rPr>
              <a:t> </a:t>
            </a:r>
            <a:r>
              <a:rPr lang="pl-PL" sz="2400" b="1" u="sng" dirty="0" err="1" smtClean="0">
                <a:solidFill>
                  <a:srgbClr val="C00000"/>
                </a:solidFill>
                <a:latin typeface="Bookman Old Style" pitchFamily="18" charset="0"/>
              </a:rPr>
              <a:t>bzw</a:t>
            </a:r>
            <a:r>
              <a:rPr lang="pl-PL" sz="2400" b="1" u="sng" dirty="0" smtClean="0">
                <a:solidFill>
                  <a:srgbClr val="C00000"/>
                </a:solidFill>
                <a:latin typeface="Bookman Old Style" pitchFamily="18" charset="0"/>
              </a:rPr>
              <a:t>. </a:t>
            </a:r>
            <a:r>
              <a:rPr lang="pl-PL" sz="2400" b="1" u="sng" dirty="0" err="1" smtClean="0">
                <a:solidFill>
                  <a:srgbClr val="C00000"/>
                </a:solidFill>
                <a:latin typeface="Bookman Old Style" pitchFamily="18" charset="0"/>
              </a:rPr>
              <a:t>Todesarten</a:t>
            </a:r>
            <a:r>
              <a:rPr lang="pl-PL" sz="2400" b="1" u="sng" dirty="0" smtClean="0">
                <a:solidFill>
                  <a:srgbClr val="C00000"/>
                </a:solidFill>
                <a:latin typeface="Bookman Old Style" pitchFamily="18" charset="0"/>
              </a:rPr>
              <a:t>:</a:t>
            </a:r>
          </a:p>
          <a:p>
            <a:endParaRPr lang="pl-PL" sz="2400" b="1" u="sng" dirty="0" smtClean="0">
              <a:latin typeface="Bookman Old Style" pitchFamily="18" charset="0"/>
            </a:endParaRPr>
          </a:p>
          <a:p>
            <a:r>
              <a:rPr lang="pl-PL" sz="2400" b="1" u="sng" dirty="0" smtClean="0">
                <a:latin typeface="Bookman Old Style" pitchFamily="18" charset="0"/>
              </a:rPr>
              <a:t>1. </a:t>
            </a:r>
            <a:r>
              <a:rPr lang="pl-PL" sz="2400" b="1" u="sng" dirty="0" err="1" smtClean="0">
                <a:latin typeface="Bookman Old Style" pitchFamily="18" charset="0"/>
              </a:rPr>
              <a:t>Natürlicher</a:t>
            </a:r>
            <a:r>
              <a:rPr lang="pl-PL" sz="2400" b="1" u="sng" dirty="0" smtClean="0">
                <a:latin typeface="Bookman Old Style" pitchFamily="18" charset="0"/>
              </a:rPr>
              <a:t> </a:t>
            </a:r>
            <a:r>
              <a:rPr lang="pl-PL" sz="2400" b="1" u="sng" dirty="0" err="1" smtClean="0">
                <a:latin typeface="Bookman Old Style" pitchFamily="18" charset="0"/>
              </a:rPr>
              <a:t>Tod</a:t>
            </a:r>
            <a:r>
              <a:rPr lang="pl-PL" sz="2400" b="1" u="sng" dirty="0" smtClean="0">
                <a:latin typeface="Bookman Old Style" pitchFamily="18" charset="0"/>
              </a:rPr>
              <a:t>:</a:t>
            </a:r>
            <a:endParaRPr lang="pl-PL" sz="2400" b="1" dirty="0">
              <a:latin typeface="Bookman Old Style" pitchFamily="18" charset="0"/>
            </a:endParaRPr>
          </a:p>
          <a:p>
            <a:pPr>
              <a:buFont typeface="Wingdings"/>
              <a:buChar char="Ø"/>
            </a:pPr>
            <a:r>
              <a:rPr lang="pl-PL" sz="2400" b="1" dirty="0" smtClean="0">
                <a:latin typeface="Bookman Old Style" pitchFamily="18" charset="0"/>
              </a:rPr>
              <a:t> </a:t>
            </a:r>
            <a:r>
              <a:rPr lang="pl-PL" sz="2400" b="1" dirty="0" err="1" smtClean="0">
                <a:latin typeface="Bookman Old Style" pitchFamily="18" charset="0"/>
              </a:rPr>
              <a:t>Alter</a:t>
            </a:r>
            <a:r>
              <a:rPr lang="pl-PL" sz="2400" b="1" dirty="0" smtClean="0">
                <a:latin typeface="Bookman Old Style" pitchFamily="18" charset="0"/>
              </a:rPr>
              <a:t> </a:t>
            </a:r>
            <a:r>
              <a:rPr lang="pl-PL" sz="2400" dirty="0" smtClean="0">
                <a:latin typeface="Bookman Old Style" pitchFamily="18" charset="0"/>
              </a:rPr>
              <a:t>(</a:t>
            </a:r>
            <a:r>
              <a:rPr lang="pl-PL" sz="2400" dirty="0" err="1" smtClean="0">
                <a:latin typeface="Bookman Old Style" pitchFamily="18" charset="0"/>
              </a:rPr>
              <a:t>Altersschwäche</a:t>
            </a:r>
            <a:r>
              <a:rPr lang="pl-PL" sz="2400" dirty="0" smtClean="0">
                <a:latin typeface="Bookman Old Style" pitchFamily="18" charset="0"/>
              </a:rPr>
              <a:t>) </a:t>
            </a:r>
          </a:p>
          <a:p>
            <a:pPr>
              <a:buFont typeface="Wingdings"/>
              <a:buChar char="Ø"/>
            </a:pPr>
            <a:r>
              <a:rPr lang="pl-PL" sz="2400" b="1" dirty="0" smtClean="0">
                <a:latin typeface="Bookman Old Style" pitchFamily="18" charset="0"/>
              </a:rPr>
              <a:t> </a:t>
            </a:r>
            <a:r>
              <a:rPr lang="pl-PL" sz="2400" b="1" dirty="0" err="1" smtClean="0">
                <a:latin typeface="Bookman Old Style" pitchFamily="18" charset="0"/>
              </a:rPr>
              <a:t>Krankheiten</a:t>
            </a:r>
            <a:r>
              <a:rPr lang="pl-PL" sz="2400" b="1" dirty="0" smtClean="0">
                <a:latin typeface="Bookman Old Style" pitchFamily="18" charset="0"/>
              </a:rPr>
              <a:t> </a:t>
            </a:r>
            <a:r>
              <a:rPr lang="pl-PL" sz="2400" dirty="0" smtClean="0">
                <a:latin typeface="Bookman Old Style" pitchFamily="18" charset="0"/>
              </a:rPr>
              <a:t>(</a:t>
            </a:r>
            <a:r>
              <a:rPr lang="pl-PL" sz="2400" dirty="0" err="1" smtClean="0">
                <a:latin typeface="Bookman Old Style" pitchFamily="18" charset="0"/>
              </a:rPr>
              <a:t>Kreislauf</a:t>
            </a:r>
            <a:r>
              <a:rPr lang="pl-PL" sz="2400" dirty="0" smtClean="0">
                <a:latin typeface="Bookman Old Style" pitchFamily="18" charset="0"/>
              </a:rPr>
              <a:t>, </a:t>
            </a:r>
            <a:r>
              <a:rPr lang="pl-PL" sz="2400" dirty="0" err="1" smtClean="0">
                <a:latin typeface="Bookman Old Style" pitchFamily="18" charset="0"/>
              </a:rPr>
              <a:t>Atmungsapparat</a:t>
            </a:r>
            <a:r>
              <a:rPr lang="pl-PL" sz="2400" dirty="0" smtClean="0">
                <a:latin typeface="Bookman Old Style" pitchFamily="18" charset="0"/>
              </a:rPr>
              <a:t>, </a:t>
            </a:r>
            <a:r>
              <a:rPr lang="pl-PL" sz="2400" dirty="0" err="1" smtClean="0">
                <a:latin typeface="Bookman Old Style" pitchFamily="18" charset="0"/>
              </a:rPr>
              <a:t>Nervensystem</a:t>
            </a:r>
            <a:r>
              <a:rPr lang="pl-PL" sz="2400" dirty="0" smtClean="0">
                <a:latin typeface="Bookman Old Style" pitchFamily="18" charset="0"/>
              </a:rPr>
              <a:t>, </a:t>
            </a:r>
            <a:r>
              <a:rPr lang="pl-PL" sz="2400" dirty="0" err="1" smtClean="0">
                <a:latin typeface="Bookman Old Style" pitchFamily="18" charset="0"/>
              </a:rPr>
              <a:t>innere</a:t>
            </a:r>
            <a:r>
              <a:rPr lang="pl-PL" sz="2400" dirty="0" smtClean="0">
                <a:latin typeface="Bookman Old Style" pitchFamily="18" charset="0"/>
              </a:rPr>
              <a:t> </a:t>
            </a:r>
            <a:r>
              <a:rPr lang="pl-PL" sz="2400" dirty="0" err="1" smtClean="0">
                <a:latin typeface="Bookman Old Style" pitchFamily="18" charset="0"/>
              </a:rPr>
              <a:t>Organe</a:t>
            </a:r>
            <a:r>
              <a:rPr lang="pl-PL" sz="2400" dirty="0" smtClean="0">
                <a:latin typeface="Bookman Old Style" pitchFamily="18" charset="0"/>
              </a:rPr>
              <a:t>, </a:t>
            </a:r>
            <a:r>
              <a:rPr lang="pl-PL" sz="2400" dirty="0" err="1" smtClean="0">
                <a:latin typeface="Bookman Old Style" pitchFamily="18" charset="0"/>
              </a:rPr>
              <a:t>Neubildungen</a:t>
            </a:r>
            <a:r>
              <a:rPr lang="pl-PL" sz="2400" dirty="0">
                <a:latin typeface="Bookman Old Style" pitchFamily="18" charset="0"/>
              </a:rPr>
              <a:t> </a:t>
            </a:r>
            <a:r>
              <a:rPr lang="pl-PL" sz="2400" dirty="0" smtClean="0">
                <a:latin typeface="Bookman Old Style" pitchFamily="18" charset="0"/>
              </a:rPr>
              <a:t>etc.)</a:t>
            </a:r>
          </a:p>
          <a:p>
            <a:endParaRPr lang="pl-PL" sz="2400" b="1" dirty="0" smtClean="0">
              <a:latin typeface="Bookman Old Style" pitchFamily="18" charset="0"/>
            </a:endParaRPr>
          </a:p>
          <a:p>
            <a:r>
              <a:rPr lang="pl-PL" sz="2400" b="1" u="sng" dirty="0" smtClean="0">
                <a:latin typeface="Bookman Old Style" pitchFamily="18" charset="0"/>
              </a:rPr>
              <a:t>2. </a:t>
            </a:r>
            <a:r>
              <a:rPr lang="pl-PL" sz="2400" b="1" u="sng" dirty="0" err="1" smtClean="0">
                <a:latin typeface="Bookman Old Style" pitchFamily="18" charset="0"/>
              </a:rPr>
              <a:t>Nicht</a:t>
            </a:r>
            <a:r>
              <a:rPr lang="pl-PL" sz="2400" b="1" u="sng" dirty="0" smtClean="0">
                <a:latin typeface="Bookman Old Style" pitchFamily="18" charset="0"/>
              </a:rPr>
              <a:t> </a:t>
            </a:r>
            <a:r>
              <a:rPr lang="pl-PL" sz="2400" b="1" u="sng" dirty="0" err="1" smtClean="0">
                <a:latin typeface="Bookman Old Style" pitchFamily="18" charset="0"/>
              </a:rPr>
              <a:t>natürlicher</a:t>
            </a:r>
            <a:r>
              <a:rPr lang="pl-PL" sz="2400" b="1" u="sng" dirty="0" smtClean="0">
                <a:latin typeface="Bookman Old Style" pitchFamily="18" charset="0"/>
              </a:rPr>
              <a:t> </a:t>
            </a:r>
            <a:r>
              <a:rPr lang="pl-PL" sz="2400" b="1" u="sng" dirty="0" err="1" smtClean="0">
                <a:latin typeface="Bookman Old Style" pitchFamily="18" charset="0"/>
              </a:rPr>
              <a:t>Tod</a:t>
            </a:r>
            <a:r>
              <a:rPr lang="pl-PL" sz="2400" b="1" u="sng" dirty="0" smtClean="0">
                <a:latin typeface="Bookman Old Style" pitchFamily="18" charset="0"/>
              </a:rPr>
              <a:t>:</a:t>
            </a:r>
            <a:endParaRPr lang="pl-PL" sz="2400" u="sng" dirty="0" smtClean="0">
              <a:latin typeface="Bookman Old Style" pitchFamily="18" charset="0"/>
            </a:endParaRPr>
          </a:p>
          <a:p>
            <a:pPr>
              <a:buFont typeface="Wingdings"/>
              <a:buChar char="Ø"/>
            </a:pPr>
            <a:r>
              <a:rPr lang="pl-PL" sz="2400" dirty="0">
                <a:latin typeface="Bookman Old Style" pitchFamily="18" charset="0"/>
              </a:rPr>
              <a:t> </a:t>
            </a:r>
            <a:r>
              <a:rPr lang="pl-PL" sz="2400" b="1" dirty="0" err="1" smtClean="0">
                <a:latin typeface="Bookman Old Style" pitchFamily="18" charset="0"/>
              </a:rPr>
              <a:t>Erstickung</a:t>
            </a:r>
            <a:r>
              <a:rPr lang="pl-PL" sz="2400" b="1" dirty="0" smtClean="0">
                <a:latin typeface="Bookman Old Style" pitchFamily="18" charset="0"/>
              </a:rPr>
              <a:t>/</a:t>
            </a:r>
            <a:r>
              <a:rPr lang="pl-PL" sz="2400" b="1" dirty="0" err="1" smtClean="0">
                <a:latin typeface="Bookman Old Style" pitchFamily="18" charset="0"/>
              </a:rPr>
              <a:t>Ersticken</a:t>
            </a:r>
            <a:r>
              <a:rPr lang="pl-PL" sz="2400" dirty="0" smtClean="0">
                <a:latin typeface="Bookman Old Style" pitchFamily="18" charset="0"/>
              </a:rPr>
              <a:t> (</a:t>
            </a:r>
            <a:r>
              <a:rPr lang="pl-PL" sz="2400" dirty="0" err="1" smtClean="0">
                <a:latin typeface="Bookman Old Style" pitchFamily="18" charset="0"/>
              </a:rPr>
              <a:t>Suffokation</a:t>
            </a:r>
            <a:r>
              <a:rPr lang="pl-PL" sz="2400" dirty="0" smtClean="0">
                <a:latin typeface="Bookman Old Style" pitchFamily="18" charset="0"/>
              </a:rPr>
              <a:t>, </a:t>
            </a:r>
            <a:r>
              <a:rPr lang="pl-PL" sz="2400" dirty="0" err="1" smtClean="0">
                <a:latin typeface="Bookman Old Style" pitchFamily="18" charset="0"/>
              </a:rPr>
              <a:t>Suffocatio</a:t>
            </a:r>
            <a:r>
              <a:rPr lang="pl-PL" sz="2400" dirty="0" smtClean="0">
                <a:latin typeface="Bookman Old Style" pitchFamily="18" charset="0"/>
              </a:rPr>
              <a:t>):</a:t>
            </a:r>
          </a:p>
          <a:p>
            <a:pPr lvl="1">
              <a:buFont typeface="Arial" charset="0"/>
              <a:buChar char="•"/>
            </a:pPr>
            <a:r>
              <a:rPr lang="pl-PL" sz="2400" dirty="0" smtClean="0">
                <a:latin typeface="Bookman Old Style" pitchFamily="18" charset="0"/>
              </a:rPr>
              <a:t> </a:t>
            </a:r>
            <a:r>
              <a:rPr lang="pl-PL" sz="2400" dirty="0" err="1" smtClean="0">
                <a:latin typeface="Bookman Old Style" pitchFamily="18" charset="0"/>
              </a:rPr>
              <a:t>Strangulation</a:t>
            </a:r>
            <a:r>
              <a:rPr lang="pl-PL" sz="2400" dirty="0" smtClean="0">
                <a:latin typeface="Bookman Old Style" pitchFamily="18" charset="0"/>
              </a:rPr>
              <a:t> (</a:t>
            </a:r>
            <a:r>
              <a:rPr lang="pl-PL" sz="2400" dirty="0" err="1" smtClean="0">
                <a:latin typeface="Bookman Old Style" pitchFamily="18" charset="0"/>
              </a:rPr>
              <a:t>Erhängen</a:t>
            </a:r>
            <a:r>
              <a:rPr lang="pl-PL" sz="2400" dirty="0" smtClean="0">
                <a:latin typeface="Bookman Old Style" pitchFamily="18" charset="0"/>
              </a:rPr>
              <a:t>, </a:t>
            </a:r>
            <a:r>
              <a:rPr lang="pl-PL" sz="2400" dirty="0" err="1" smtClean="0">
                <a:latin typeface="Bookman Old Style" pitchFamily="18" charset="0"/>
              </a:rPr>
              <a:t>Erwürgen</a:t>
            </a:r>
            <a:r>
              <a:rPr lang="pl-PL" sz="2400" dirty="0" smtClean="0">
                <a:latin typeface="Bookman Old Style" pitchFamily="18" charset="0"/>
              </a:rPr>
              <a:t>, </a:t>
            </a:r>
            <a:r>
              <a:rPr lang="pl-PL" sz="2400" dirty="0" err="1" smtClean="0">
                <a:latin typeface="Bookman Old Style" pitchFamily="18" charset="0"/>
              </a:rPr>
              <a:t>Erdrosseln</a:t>
            </a:r>
            <a:r>
              <a:rPr lang="pl-PL" sz="2400" dirty="0" smtClean="0">
                <a:latin typeface="Bookman Old Style" pitchFamily="18" charset="0"/>
              </a:rPr>
              <a:t>)</a:t>
            </a:r>
          </a:p>
          <a:p>
            <a:pPr lvl="1">
              <a:buFont typeface="Arial" charset="0"/>
              <a:buChar char="•"/>
            </a:pPr>
            <a:r>
              <a:rPr lang="pl-PL" sz="2400" dirty="0" smtClean="0">
                <a:latin typeface="Bookman Old Style" pitchFamily="18" charset="0"/>
              </a:rPr>
              <a:t> </a:t>
            </a:r>
            <a:r>
              <a:rPr lang="pl-PL" sz="2400" dirty="0" err="1" smtClean="0">
                <a:latin typeface="Bookman Old Style" pitchFamily="18" charset="0"/>
              </a:rPr>
              <a:t>Ertrinken</a:t>
            </a:r>
            <a:r>
              <a:rPr lang="pl-PL" sz="2400" dirty="0" smtClean="0">
                <a:latin typeface="Bookman Old Style" pitchFamily="18" charset="0"/>
              </a:rPr>
              <a:t> (</a:t>
            </a:r>
            <a:r>
              <a:rPr lang="pl-PL" sz="2400" dirty="0" err="1" smtClean="0">
                <a:latin typeface="Bookman Old Style" pitchFamily="18" charset="0"/>
              </a:rPr>
              <a:t>vgl</a:t>
            </a:r>
            <a:r>
              <a:rPr lang="pl-PL" sz="2400" dirty="0" smtClean="0">
                <a:latin typeface="Bookman Old Style" pitchFamily="18" charset="0"/>
              </a:rPr>
              <a:t>.: </a:t>
            </a:r>
            <a:r>
              <a:rPr lang="pl-PL" sz="2400" dirty="0" err="1" smtClean="0">
                <a:latin typeface="Bookman Old Style" pitchFamily="18" charset="0"/>
              </a:rPr>
              <a:t>Aspiration=Ansaugen</a:t>
            </a:r>
            <a:r>
              <a:rPr lang="pl-PL" sz="2400" dirty="0" smtClean="0">
                <a:latin typeface="Bookman Old Style" pitchFamily="18" charset="0"/>
              </a:rPr>
              <a:t>, </a:t>
            </a:r>
            <a:r>
              <a:rPr lang="pl-PL" sz="2400" dirty="0" err="1" smtClean="0">
                <a:latin typeface="Bookman Old Style" pitchFamily="18" charset="0"/>
              </a:rPr>
              <a:t>z.B</a:t>
            </a:r>
            <a:r>
              <a:rPr lang="pl-PL" sz="2400" dirty="0" smtClean="0">
                <a:latin typeface="Bookman Old Style" pitchFamily="18" charset="0"/>
              </a:rPr>
              <a:t>. </a:t>
            </a:r>
            <a:r>
              <a:rPr lang="pl-PL" sz="2400" dirty="0" err="1" smtClean="0">
                <a:latin typeface="Bookman Old Style" pitchFamily="18" charset="0"/>
              </a:rPr>
              <a:t>Aspirationspneumonie</a:t>
            </a:r>
            <a:r>
              <a:rPr lang="pl-PL" sz="2400" dirty="0" smtClean="0">
                <a:latin typeface="Bookman Old Style" pitchFamily="18" charset="0"/>
              </a:rPr>
              <a:t>)</a:t>
            </a:r>
          </a:p>
          <a:p>
            <a:pPr>
              <a:buFont typeface="Wingdings"/>
              <a:buChar char="Ø"/>
            </a:pPr>
            <a:r>
              <a:rPr lang="pl-PL" sz="2400" dirty="0" smtClean="0">
                <a:latin typeface="Bookman Old Style" pitchFamily="18" charset="0"/>
              </a:rPr>
              <a:t> </a:t>
            </a:r>
            <a:r>
              <a:rPr lang="pl-PL" sz="2400" b="1" dirty="0" err="1" smtClean="0">
                <a:latin typeface="Bookman Old Style" pitchFamily="18" charset="0"/>
              </a:rPr>
              <a:t>Unfälle</a:t>
            </a:r>
            <a:r>
              <a:rPr lang="pl-PL" sz="2400" dirty="0" smtClean="0">
                <a:latin typeface="Bookman Old Style" pitchFamily="18" charset="0"/>
              </a:rPr>
              <a:t> (</a:t>
            </a:r>
            <a:r>
              <a:rPr lang="pl-PL" sz="2400" dirty="0" err="1" smtClean="0">
                <a:latin typeface="Bookman Old Style" pitchFamily="18" charset="0"/>
              </a:rPr>
              <a:t>Arbeits</a:t>
            </a:r>
            <a:r>
              <a:rPr lang="pl-PL" sz="2400" dirty="0" smtClean="0">
                <a:latin typeface="Bookman Old Style" pitchFamily="18" charset="0"/>
              </a:rPr>
              <a:t>-, </a:t>
            </a:r>
            <a:r>
              <a:rPr lang="pl-PL" sz="2400" dirty="0" err="1" smtClean="0">
                <a:latin typeface="Bookman Old Style" pitchFamily="18" charset="0"/>
              </a:rPr>
              <a:t>Wege</a:t>
            </a:r>
            <a:r>
              <a:rPr lang="pl-PL" sz="2400" dirty="0" smtClean="0">
                <a:latin typeface="Bookman Old Style" pitchFamily="18" charset="0"/>
              </a:rPr>
              <a:t>-, </a:t>
            </a:r>
            <a:r>
              <a:rPr lang="pl-PL" sz="2400" dirty="0" err="1" smtClean="0">
                <a:latin typeface="Bookman Old Style" pitchFamily="18" charset="0"/>
              </a:rPr>
              <a:t>Verkehrs</a:t>
            </a:r>
            <a:r>
              <a:rPr lang="pl-PL" sz="2400" dirty="0" smtClean="0">
                <a:latin typeface="Bookman Old Style" pitchFamily="18" charset="0"/>
              </a:rPr>
              <a:t>-, </a:t>
            </a:r>
            <a:r>
              <a:rPr lang="pl-PL" sz="2400" dirty="0" err="1" smtClean="0">
                <a:latin typeface="Bookman Old Style" pitchFamily="18" charset="0"/>
              </a:rPr>
              <a:t>Privatunfälle</a:t>
            </a:r>
            <a:r>
              <a:rPr lang="pl-PL" sz="2400" dirty="0" smtClean="0">
                <a:latin typeface="Bookman Old Style" pitchFamily="18" charset="0"/>
              </a:rPr>
              <a:t>)</a:t>
            </a:r>
          </a:p>
          <a:p>
            <a:pPr>
              <a:buFont typeface="Wingdings"/>
              <a:buChar char="Ø"/>
            </a:pPr>
            <a:r>
              <a:rPr lang="pl-PL" sz="2400" dirty="0" smtClean="0">
                <a:latin typeface="Bookman Old Style" pitchFamily="18" charset="0"/>
              </a:rPr>
              <a:t> </a:t>
            </a:r>
            <a:r>
              <a:rPr lang="pl-PL" sz="2400" b="1" dirty="0" err="1" smtClean="0">
                <a:latin typeface="Bookman Old Style" pitchFamily="18" charset="0"/>
              </a:rPr>
              <a:t>Verletzungen</a:t>
            </a:r>
            <a:r>
              <a:rPr lang="pl-PL" sz="2400" dirty="0" smtClean="0">
                <a:latin typeface="Bookman Old Style" pitchFamily="18" charset="0"/>
              </a:rPr>
              <a:t> (</a:t>
            </a:r>
            <a:r>
              <a:rPr lang="pl-PL" sz="2400" dirty="0" err="1" smtClean="0">
                <a:latin typeface="Bookman Old Style" pitchFamily="18" charset="0"/>
              </a:rPr>
              <a:t>Traumata</a:t>
            </a:r>
            <a:r>
              <a:rPr lang="pl-PL" sz="2400" dirty="0" smtClean="0">
                <a:latin typeface="Bookman Old Style" pitchFamily="18" charset="0"/>
              </a:rPr>
              <a:t>) – </a:t>
            </a:r>
            <a:r>
              <a:rPr lang="pl-PL" sz="2400" dirty="0" err="1" smtClean="0">
                <a:latin typeface="Bookman Old Style" pitchFamily="18" charset="0"/>
              </a:rPr>
              <a:t>Wunden</a:t>
            </a:r>
            <a:r>
              <a:rPr lang="pl-PL" sz="2400" dirty="0" smtClean="0">
                <a:latin typeface="Bookman Old Style" pitchFamily="18" charset="0"/>
              </a:rPr>
              <a:t> </a:t>
            </a:r>
            <a:r>
              <a:rPr lang="pl-PL" sz="2400" dirty="0" err="1" smtClean="0">
                <a:latin typeface="Bookman Old Style" pitchFamily="18" charset="0"/>
              </a:rPr>
              <a:t>als</a:t>
            </a:r>
            <a:r>
              <a:rPr lang="pl-PL" sz="2400" dirty="0" smtClean="0">
                <a:latin typeface="Bookman Old Style" pitchFamily="18" charset="0"/>
              </a:rPr>
              <a:t> </a:t>
            </a:r>
            <a:r>
              <a:rPr lang="pl-PL" sz="2400" dirty="0" err="1" smtClean="0">
                <a:latin typeface="Bookman Old Style" pitchFamily="18" charset="0"/>
              </a:rPr>
              <a:t>äußere</a:t>
            </a:r>
            <a:r>
              <a:rPr lang="pl-PL" sz="2400" dirty="0" smtClean="0">
                <a:latin typeface="Bookman Old Style" pitchFamily="18" charset="0"/>
              </a:rPr>
              <a:t> </a:t>
            </a:r>
            <a:r>
              <a:rPr lang="pl-PL" sz="2400" dirty="0" err="1" smtClean="0">
                <a:latin typeface="Bookman Old Style" pitchFamily="18" charset="0"/>
              </a:rPr>
              <a:t>Hinweise</a:t>
            </a:r>
            <a:endParaRPr lang="pl-PL" sz="2400" dirty="0" smtClean="0">
              <a:latin typeface="Bookman Old Style" pitchFamily="18" charset="0"/>
            </a:endParaRPr>
          </a:p>
          <a:p>
            <a:pPr>
              <a:buFont typeface="Wingdings"/>
              <a:buChar char="Ø"/>
            </a:pPr>
            <a:r>
              <a:rPr lang="pl-PL" sz="2400" dirty="0">
                <a:latin typeface="Bookman Old Style" pitchFamily="18" charset="0"/>
              </a:rPr>
              <a:t> </a:t>
            </a:r>
            <a:r>
              <a:rPr lang="pl-PL" sz="2400" dirty="0" err="1" smtClean="0">
                <a:latin typeface="Bookman Old Style" pitchFamily="18" charset="0"/>
              </a:rPr>
              <a:t>sonstige</a:t>
            </a:r>
            <a:r>
              <a:rPr lang="pl-PL" sz="2400" dirty="0" smtClean="0">
                <a:latin typeface="Bookman Old Style" pitchFamily="18" charset="0"/>
              </a:rPr>
              <a:t> </a:t>
            </a:r>
            <a:r>
              <a:rPr lang="pl-PL" sz="2400" dirty="0" err="1" smtClean="0">
                <a:latin typeface="Bookman Old Style" pitchFamily="18" charset="0"/>
              </a:rPr>
              <a:t>Ursachen</a:t>
            </a:r>
            <a:r>
              <a:rPr lang="pl-PL" sz="2400" dirty="0" smtClean="0">
                <a:latin typeface="Bookman Old Style" pitchFamily="18" charset="0"/>
              </a:rPr>
              <a:t> (</a:t>
            </a:r>
            <a:r>
              <a:rPr lang="pl-PL" sz="2400" dirty="0" err="1" smtClean="0">
                <a:latin typeface="Bookman Old Style" pitchFamily="18" charset="0"/>
              </a:rPr>
              <a:t>Noxen</a:t>
            </a:r>
            <a:r>
              <a:rPr lang="pl-PL" sz="2400" dirty="0" smtClean="0">
                <a:latin typeface="Bookman Old Style" pitchFamily="18" charset="0"/>
              </a:rPr>
              <a:t>, </a:t>
            </a:r>
            <a:r>
              <a:rPr lang="pl-PL" sz="2400" dirty="0" err="1" smtClean="0">
                <a:latin typeface="Bookman Old Style" pitchFamily="18" charset="0"/>
              </a:rPr>
              <a:t>Fremdeinwirkung</a:t>
            </a:r>
            <a:r>
              <a:rPr lang="pl-PL" sz="2400" dirty="0" smtClean="0">
                <a:latin typeface="Bookman Old Style" pitchFamily="18" charset="0"/>
              </a:rPr>
              <a:t> etc.)</a:t>
            </a:r>
            <a:endParaRPr lang="de-DE" sz="2400" dirty="0" smtClean="0">
              <a:latin typeface="Bookman Old Style" pitchFamily="18" charset="0"/>
            </a:endParaRPr>
          </a:p>
          <a:p>
            <a:pPr>
              <a:buFont typeface="Wingdings"/>
              <a:buChar char="Ø"/>
            </a:pPr>
            <a:endParaRPr lang="de-DE" sz="2400" dirty="0" smtClean="0">
              <a:latin typeface="Bookman Old Style" pitchFamily="18" charset="0"/>
            </a:endParaRPr>
          </a:p>
          <a:p>
            <a:r>
              <a:rPr lang="de-DE" sz="2400" b="1" u="sng" dirty="0" smtClean="0">
                <a:latin typeface="Bookman Old Style" pitchFamily="18" charset="0"/>
              </a:rPr>
              <a:t>3. Ungeklärter Tod</a:t>
            </a:r>
            <a:endParaRPr lang="pl-PL" sz="2400" b="1" u="sng" dirty="0" smtClean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42844" y="214290"/>
            <a:ext cx="850112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u="sng" dirty="0" err="1" smtClean="0">
                <a:latin typeface="Bookman Old Style" pitchFamily="18" charset="0"/>
              </a:rPr>
              <a:t>Wunden</a:t>
            </a:r>
            <a:r>
              <a:rPr lang="pl-PL" sz="2400" b="1" u="sng" dirty="0" smtClean="0">
                <a:latin typeface="Bookman Old Style" pitchFamily="18" charset="0"/>
              </a:rPr>
              <a:t>:</a:t>
            </a:r>
          </a:p>
          <a:p>
            <a:endParaRPr lang="pl-PL" sz="2400" dirty="0">
              <a:latin typeface="Bookman Old Style" pitchFamily="18" charset="0"/>
            </a:endParaRPr>
          </a:p>
          <a:p>
            <a:pPr>
              <a:buFont typeface="Wingdings"/>
              <a:buChar char="Ø"/>
            </a:pPr>
            <a:r>
              <a:rPr lang="pl-PL" sz="2400" dirty="0" smtClean="0">
                <a:latin typeface="Bookman Old Style" pitchFamily="18" charset="0"/>
              </a:rPr>
              <a:t> </a:t>
            </a:r>
            <a:r>
              <a:rPr lang="pl-PL" sz="2400" dirty="0" err="1" smtClean="0">
                <a:latin typeface="Bookman Old Style" pitchFamily="18" charset="0"/>
              </a:rPr>
              <a:t>einfache</a:t>
            </a:r>
            <a:r>
              <a:rPr lang="pl-PL" sz="2400" dirty="0" smtClean="0">
                <a:latin typeface="Bookman Old Style" pitchFamily="18" charset="0"/>
              </a:rPr>
              <a:t> </a:t>
            </a:r>
          </a:p>
          <a:p>
            <a:pPr>
              <a:buFont typeface="Wingdings"/>
              <a:buChar char="Ø"/>
            </a:pPr>
            <a:r>
              <a:rPr lang="pl-PL" sz="2400" dirty="0">
                <a:latin typeface="Bookman Old Style" pitchFamily="18" charset="0"/>
              </a:rPr>
              <a:t> </a:t>
            </a:r>
            <a:r>
              <a:rPr lang="pl-PL" sz="2400" dirty="0" err="1" smtClean="0">
                <a:latin typeface="Bookman Old Style" pitchFamily="18" charset="0"/>
              </a:rPr>
              <a:t>komplizierte</a:t>
            </a:r>
            <a:endParaRPr lang="pl-PL" sz="2400" dirty="0" smtClean="0">
              <a:latin typeface="Bookman Old Style" pitchFamily="18" charset="0"/>
            </a:endParaRPr>
          </a:p>
          <a:p>
            <a:pPr>
              <a:buFont typeface="Wingdings"/>
              <a:buChar char="Ø"/>
            </a:pPr>
            <a:r>
              <a:rPr lang="pl-PL" sz="2400" dirty="0">
                <a:latin typeface="Bookman Old Style" pitchFamily="18" charset="0"/>
              </a:rPr>
              <a:t> </a:t>
            </a:r>
            <a:r>
              <a:rPr lang="pl-PL" sz="2400" dirty="0" err="1" smtClean="0">
                <a:latin typeface="Bookman Old Style" pitchFamily="18" charset="0"/>
              </a:rPr>
              <a:t>letale</a:t>
            </a:r>
            <a:endParaRPr lang="pl-PL" sz="2400" dirty="0" smtClean="0">
              <a:latin typeface="Bookman Old Style" pitchFamily="18" charset="0"/>
            </a:endParaRPr>
          </a:p>
          <a:p>
            <a:pPr>
              <a:buFont typeface="Wingdings"/>
              <a:buChar char="Ø"/>
            </a:pPr>
            <a:endParaRPr lang="pl-PL" sz="2400" dirty="0">
              <a:latin typeface="Bookman Old Style" pitchFamily="18" charset="0"/>
            </a:endParaRPr>
          </a:p>
          <a:p>
            <a:r>
              <a:rPr lang="pl-PL" sz="2400" b="1" u="sng" dirty="0" err="1" smtClean="0">
                <a:latin typeface="Bookman Old Style" pitchFamily="18" charset="0"/>
              </a:rPr>
              <a:t>Wunden</a:t>
            </a:r>
            <a:r>
              <a:rPr lang="pl-PL" sz="2400" b="1" u="sng" dirty="0" smtClean="0">
                <a:latin typeface="Bookman Old Style" pitchFamily="18" charset="0"/>
              </a:rPr>
              <a:t>:</a:t>
            </a:r>
          </a:p>
          <a:p>
            <a:pPr>
              <a:buFont typeface="Wingdings"/>
              <a:buChar char="Ø"/>
            </a:pPr>
            <a:r>
              <a:rPr lang="pl-PL" sz="2400" dirty="0" smtClean="0">
                <a:latin typeface="Bookman Old Style" pitchFamily="18" charset="0"/>
              </a:rPr>
              <a:t> </a:t>
            </a:r>
            <a:r>
              <a:rPr lang="pl-PL" sz="2400" dirty="0" err="1" smtClean="0">
                <a:latin typeface="Bookman Old Style" pitchFamily="18" charset="0"/>
              </a:rPr>
              <a:t>tiefe</a:t>
            </a:r>
            <a:endParaRPr lang="pl-PL" sz="2400" dirty="0" smtClean="0">
              <a:latin typeface="Bookman Old Style" pitchFamily="18" charset="0"/>
            </a:endParaRPr>
          </a:p>
          <a:p>
            <a:pPr>
              <a:buFont typeface="Wingdings"/>
              <a:buChar char="Ø"/>
            </a:pPr>
            <a:r>
              <a:rPr lang="pl-PL" sz="2400" dirty="0" smtClean="0">
                <a:latin typeface="Bookman Old Style" pitchFamily="18" charset="0"/>
              </a:rPr>
              <a:t> </a:t>
            </a:r>
            <a:r>
              <a:rPr lang="pl-PL" sz="2400" dirty="0" err="1" smtClean="0">
                <a:latin typeface="Bookman Old Style" pitchFamily="18" charset="0"/>
              </a:rPr>
              <a:t>oberflächliche</a:t>
            </a:r>
            <a:endParaRPr lang="pl-PL" sz="2400" dirty="0" smtClean="0">
              <a:latin typeface="Bookman Old Style" pitchFamily="18" charset="0"/>
            </a:endParaRPr>
          </a:p>
          <a:p>
            <a:pPr>
              <a:buFont typeface="Wingdings"/>
              <a:buChar char="Ø"/>
            </a:pPr>
            <a:endParaRPr lang="pl-PL" sz="2400" dirty="0">
              <a:latin typeface="Bookman Old Style" pitchFamily="18" charset="0"/>
            </a:endParaRPr>
          </a:p>
          <a:p>
            <a:r>
              <a:rPr lang="pl-PL" sz="2400" b="1" u="sng" dirty="0" err="1" smtClean="0">
                <a:latin typeface="Bookman Old Style" pitchFamily="18" charset="0"/>
              </a:rPr>
              <a:t>Wunden</a:t>
            </a:r>
            <a:r>
              <a:rPr lang="pl-PL" sz="2400" b="1" u="sng" dirty="0" smtClean="0">
                <a:latin typeface="Bookman Old Style" pitchFamily="18" charset="0"/>
              </a:rPr>
              <a:t>:</a:t>
            </a:r>
          </a:p>
          <a:p>
            <a:pPr>
              <a:buFont typeface="Wingdings"/>
              <a:buChar char="Ø"/>
            </a:pPr>
            <a:r>
              <a:rPr lang="pl-PL" sz="2400" dirty="0" smtClean="0">
                <a:latin typeface="Bookman Old Style" pitchFamily="18" charset="0"/>
              </a:rPr>
              <a:t> </a:t>
            </a:r>
            <a:r>
              <a:rPr lang="pl-PL" sz="2400" b="1" dirty="0" err="1" smtClean="0">
                <a:solidFill>
                  <a:srgbClr val="C00000"/>
                </a:solidFill>
                <a:latin typeface="Bookman Old Style" pitchFamily="18" charset="0"/>
              </a:rPr>
              <a:t>mechanisch</a:t>
            </a:r>
            <a:r>
              <a:rPr lang="pl-PL" sz="2400" b="1" dirty="0" smtClean="0">
                <a:solidFill>
                  <a:srgbClr val="C00000"/>
                </a:solidFill>
                <a:latin typeface="Bookman Old Style" pitchFamily="18" charset="0"/>
              </a:rPr>
              <a:t> </a:t>
            </a:r>
            <a:r>
              <a:rPr lang="pl-PL" sz="2400" b="1" dirty="0" err="1" smtClean="0">
                <a:solidFill>
                  <a:srgbClr val="C00000"/>
                </a:solidFill>
                <a:latin typeface="Bookman Old Style" pitchFamily="18" charset="0"/>
              </a:rPr>
              <a:t>bedingte</a:t>
            </a:r>
            <a:endParaRPr lang="pl-PL" sz="2400" b="1" dirty="0" smtClean="0">
              <a:solidFill>
                <a:srgbClr val="C00000"/>
              </a:solidFill>
              <a:latin typeface="Bookman Old Style" pitchFamily="18" charset="0"/>
            </a:endParaRPr>
          </a:p>
          <a:p>
            <a:pPr>
              <a:buFont typeface="Wingdings"/>
              <a:buChar char="Ø"/>
            </a:pPr>
            <a:r>
              <a:rPr lang="pl-PL" sz="2400" dirty="0">
                <a:latin typeface="Bookman Old Style" pitchFamily="18" charset="0"/>
              </a:rPr>
              <a:t> </a:t>
            </a:r>
            <a:r>
              <a:rPr lang="pl-PL" sz="2400" dirty="0" err="1" smtClean="0">
                <a:latin typeface="Bookman Old Style" pitchFamily="18" charset="0"/>
              </a:rPr>
              <a:t>thermische</a:t>
            </a:r>
            <a:r>
              <a:rPr lang="pl-PL" sz="2400" dirty="0" smtClean="0">
                <a:latin typeface="Bookman Old Style" pitchFamily="18" charset="0"/>
              </a:rPr>
              <a:t> (</a:t>
            </a:r>
            <a:r>
              <a:rPr lang="pl-PL" sz="2400" dirty="0" err="1" smtClean="0">
                <a:latin typeface="Bookman Old Style" pitchFamily="18" charset="0"/>
              </a:rPr>
              <a:t>Verbrennung=</a:t>
            </a:r>
            <a:r>
              <a:rPr lang="pl-PL" sz="2400" i="1" dirty="0" err="1" smtClean="0">
                <a:latin typeface="Bookman Old Style" pitchFamily="18" charset="0"/>
              </a:rPr>
              <a:t>Combustio</a:t>
            </a:r>
            <a:r>
              <a:rPr lang="pl-PL" sz="2400" dirty="0" smtClean="0">
                <a:latin typeface="Bookman Old Style" pitchFamily="18" charset="0"/>
              </a:rPr>
              <a:t>, </a:t>
            </a:r>
            <a:r>
              <a:rPr lang="pl-PL" sz="2400" dirty="0" err="1" smtClean="0">
                <a:latin typeface="Bookman Old Style" pitchFamily="18" charset="0"/>
              </a:rPr>
              <a:t>Erfrierung=</a:t>
            </a:r>
            <a:r>
              <a:rPr lang="pl-PL" sz="2400" i="1" dirty="0" err="1" smtClean="0">
                <a:latin typeface="Bookman Old Style" pitchFamily="18" charset="0"/>
              </a:rPr>
              <a:t>Congelatio</a:t>
            </a:r>
            <a:r>
              <a:rPr lang="pl-PL" sz="2400" dirty="0" smtClean="0">
                <a:latin typeface="Bookman Old Style" pitchFamily="18" charset="0"/>
              </a:rPr>
              <a:t>)</a:t>
            </a:r>
          </a:p>
          <a:p>
            <a:pPr>
              <a:buFont typeface="Wingdings"/>
              <a:buChar char="Ø"/>
            </a:pPr>
            <a:r>
              <a:rPr lang="pl-PL" sz="2400" dirty="0">
                <a:latin typeface="Bookman Old Style" pitchFamily="18" charset="0"/>
              </a:rPr>
              <a:t> </a:t>
            </a:r>
            <a:r>
              <a:rPr lang="pl-PL" sz="2400" dirty="0" err="1" smtClean="0">
                <a:latin typeface="Bookman Old Style" pitchFamily="18" charset="0"/>
              </a:rPr>
              <a:t>chemische</a:t>
            </a:r>
            <a:endParaRPr lang="pl-PL" sz="2400" dirty="0" smtClean="0">
              <a:latin typeface="Bookman Old Style" pitchFamily="18" charset="0"/>
            </a:endParaRPr>
          </a:p>
          <a:p>
            <a:pPr>
              <a:buFont typeface="Wingdings"/>
              <a:buChar char="Ø"/>
            </a:pPr>
            <a:r>
              <a:rPr lang="pl-PL" sz="2400" dirty="0">
                <a:latin typeface="Bookman Old Style" pitchFamily="18" charset="0"/>
              </a:rPr>
              <a:t> </a:t>
            </a:r>
            <a:r>
              <a:rPr lang="pl-PL" sz="2400" dirty="0" err="1" smtClean="0">
                <a:latin typeface="Bookman Old Style" pitchFamily="18" charset="0"/>
              </a:rPr>
              <a:t>Strahlenwunden</a:t>
            </a:r>
            <a:endParaRPr lang="pl-PL" sz="24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42844" y="285728"/>
            <a:ext cx="80010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 err="1" smtClean="0">
                <a:latin typeface="Bookman Old Style" pitchFamily="18" charset="0"/>
              </a:rPr>
              <a:t>Mechanisch</a:t>
            </a:r>
            <a:r>
              <a:rPr lang="pl-PL" sz="2400" b="1" dirty="0" smtClean="0">
                <a:latin typeface="Bookman Old Style" pitchFamily="18" charset="0"/>
              </a:rPr>
              <a:t> </a:t>
            </a:r>
            <a:r>
              <a:rPr lang="pl-PL" sz="2400" b="1" dirty="0" err="1" smtClean="0">
                <a:latin typeface="Bookman Old Style" pitchFamily="18" charset="0"/>
              </a:rPr>
              <a:t>bedingte</a:t>
            </a:r>
            <a:r>
              <a:rPr lang="pl-PL" sz="2400" b="1" dirty="0" smtClean="0">
                <a:latin typeface="Bookman Old Style" pitchFamily="18" charset="0"/>
              </a:rPr>
              <a:t> </a:t>
            </a:r>
            <a:r>
              <a:rPr lang="pl-PL" sz="2400" b="1" dirty="0" err="1" smtClean="0">
                <a:latin typeface="Bookman Old Style" pitchFamily="18" charset="0"/>
              </a:rPr>
              <a:t>Wunden</a:t>
            </a:r>
            <a:r>
              <a:rPr lang="pl-PL" sz="2400" b="1" dirty="0" smtClean="0">
                <a:latin typeface="Bookman Old Style" pitchFamily="18" charset="0"/>
              </a:rPr>
              <a:t>:</a:t>
            </a:r>
          </a:p>
          <a:p>
            <a:endParaRPr lang="pl-PL" sz="2400" b="1" dirty="0">
              <a:latin typeface="Bookman Old Style" pitchFamily="18" charset="0"/>
            </a:endParaRPr>
          </a:p>
          <a:p>
            <a:endParaRPr lang="pl-PL" sz="2400" b="1" dirty="0">
              <a:latin typeface="Bookman Old Style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9312" y="1071546"/>
            <a:ext cx="8916005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285720" y="285728"/>
            <a:ext cx="835824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u="sng" dirty="0" err="1" smtClean="0">
                <a:latin typeface="Bookman Old Style" pitchFamily="18" charset="0"/>
              </a:rPr>
              <a:t>Todeszeichen</a:t>
            </a:r>
            <a:r>
              <a:rPr lang="pl-PL" sz="2400" b="1" u="sng" dirty="0" smtClean="0">
                <a:latin typeface="Bookman Old Style" pitchFamily="18" charset="0"/>
              </a:rPr>
              <a:t> (</a:t>
            </a:r>
            <a:r>
              <a:rPr lang="pl-PL" sz="2400" b="1" i="1" u="sng" dirty="0" smtClean="0">
                <a:latin typeface="Bookman Old Style" pitchFamily="18" charset="0"/>
              </a:rPr>
              <a:t>Signum </a:t>
            </a:r>
            <a:r>
              <a:rPr lang="pl-PL" sz="2400" b="1" i="1" u="sng" dirty="0" err="1" smtClean="0">
                <a:latin typeface="Bookman Old Style" pitchFamily="18" charset="0"/>
              </a:rPr>
              <a:t>mortis</a:t>
            </a:r>
            <a:r>
              <a:rPr lang="pl-PL" sz="2400" b="1" u="sng" dirty="0" smtClean="0">
                <a:latin typeface="Bookman Old Style" pitchFamily="18" charset="0"/>
              </a:rPr>
              <a:t>)</a:t>
            </a:r>
          </a:p>
          <a:p>
            <a:endParaRPr lang="pl-PL" sz="2400" dirty="0">
              <a:latin typeface="Bookman Old Style" pitchFamily="18" charset="0"/>
            </a:endParaRPr>
          </a:p>
          <a:p>
            <a:r>
              <a:rPr lang="de-DE" sz="2400" b="1" dirty="0">
                <a:latin typeface="Bookman Old Style" pitchFamily="18" charset="0"/>
              </a:rPr>
              <a:t>frühe </a:t>
            </a:r>
            <a:r>
              <a:rPr lang="de-DE" sz="2400" b="1" dirty="0" smtClean="0">
                <a:latin typeface="Bookman Old Style" pitchFamily="18" charset="0"/>
              </a:rPr>
              <a:t>Leichenerscheinungen</a:t>
            </a:r>
            <a:r>
              <a:rPr lang="pl-PL" sz="2400" dirty="0" smtClean="0">
                <a:latin typeface="Bookman Old Style" pitchFamily="18" charset="0"/>
              </a:rPr>
              <a:t>:</a:t>
            </a:r>
          </a:p>
          <a:p>
            <a:endParaRPr lang="pl-PL" sz="2400" dirty="0" smtClean="0">
              <a:latin typeface="Bookman Old Style" pitchFamily="18" charset="0"/>
            </a:endParaRPr>
          </a:p>
          <a:p>
            <a:pPr>
              <a:buFont typeface="Arial" charset="0"/>
              <a:buChar char="•"/>
            </a:pPr>
            <a:r>
              <a:rPr lang="pl-PL" sz="2400" dirty="0" smtClean="0">
                <a:latin typeface="Bookman Old Style" pitchFamily="18" charset="0"/>
              </a:rPr>
              <a:t> </a:t>
            </a:r>
            <a:r>
              <a:rPr lang="de-DE" sz="2400" b="1" dirty="0" smtClean="0">
                <a:solidFill>
                  <a:srgbClr val="0070C0"/>
                </a:solidFill>
                <a:latin typeface="Bookman Old Style" pitchFamily="18" charset="0"/>
              </a:rPr>
              <a:t>Totenflecke</a:t>
            </a:r>
            <a:r>
              <a:rPr lang="pl-PL" sz="2400" b="1" dirty="0" smtClean="0">
                <a:solidFill>
                  <a:srgbClr val="FF0000"/>
                </a:solidFill>
                <a:latin typeface="Bookman Old Style" pitchFamily="18" charset="0"/>
              </a:rPr>
              <a:t>*</a:t>
            </a:r>
            <a:r>
              <a:rPr lang="pl-PL" sz="2400" dirty="0" smtClean="0">
                <a:latin typeface="Bookman Old Style" pitchFamily="18" charset="0"/>
              </a:rPr>
              <a:t> (</a:t>
            </a:r>
            <a:r>
              <a:rPr lang="pl-PL" sz="2400" dirty="0" err="1" smtClean="0">
                <a:latin typeface="Bookman Old Style" pitchFamily="18" charset="0"/>
              </a:rPr>
              <a:t>Leichenflecke</a:t>
            </a:r>
            <a:r>
              <a:rPr lang="pl-PL" sz="2400" dirty="0" smtClean="0">
                <a:latin typeface="Bookman Old Style" pitchFamily="18" charset="0"/>
              </a:rPr>
              <a:t>, </a:t>
            </a:r>
            <a:r>
              <a:rPr lang="pl-PL" sz="2400" i="1" dirty="0" err="1" smtClean="0">
                <a:latin typeface="Bookman Old Style" pitchFamily="18" charset="0"/>
              </a:rPr>
              <a:t>Livor</a:t>
            </a:r>
            <a:r>
              <a:rPr lang="pl-PL" sz="2400" i="1" dirty="0" smtClean="0">
                <a:latin typeface="Bookman Old Style" pitchFamily="18" charset="0"/>
              </a:rPr>
              <a:t> </a:t>
            </a:r>
            <a:r>
              <a:rPr lang="pl-PL" sz="2400" i="1" dirty="0" err="1" smtClean="0">
                <a:latin typeface="Bookman Old Style" pitchFamily="18" charset="0"/>
              </a:rPr>
              <a:t>mortis</a:t>
            </a:r>
            <a:r>
              <a:rPr lang="pl-PL" sz="2400" dirty="0" smtClean="0">
                <a:latin typeface="Bookman Old Style" pitchFamily="18" charset="0"/>
              </a:rPr>
              <a:t>, </a:t>
            </a:r>
            <a:r>
              <a:rPr lang="pl-PL" sz="2400" dirty="0" err="1" smtClean="0">
                <a:latin typeface="Bookman Old Style" pitchFamily="18" charset="0"/>
              </a:rPr>
              <a:t>Pl</a:t>
            </a:r>
            <a:r>
              <a:rPr lang="pl-PL" sz="2400" dirty="0" smtClean="0">
                <a:latin typeface="Bookman Old Style" pitchFamily="18" charset="0"/>
              </a:rPr>
              <a:t>: </a:t>
            </a:r>
            <a:r>
              <a:rPr lang="pl-PL" sz="2400" dirty="0" err="1" smtClean="0">
                <a:latin typeface="Bookman Old Style" pitchFamily="18" charset="0"/>
              </a:rPr>
              <a:t>Livores</a:t>
            </a:r>
            <a:r>
              <a:rPr lang="pl-PL" sz="2400" dirty="0" smtClean="0">
                <a:latin typeface="Bookman Old Style" pitchFamily="18" charset="0"/>
              </a:rPr>
              <a:t>)</a:t>
            </a:r>
          </a:p>
          <a:p>
            <a:pPr>
              <a:buFont typeface="Arial" charset="0"/>
              <a:buChar char="•"/>
            </a:pPr>
            <a:r>
              <a:rPr lang="pl-PL" sz="2400" dirty="0">
                <a:latin typeface="Bookman Old Style" pitchFamily="18" charset="0"/>
              </a:rPr>
              <a:t> </a:t>
            </a:r>
            <a:r>
              <a:rPr lang="de-DE" sz="2400" b="1" dirty="0" smtClean="0">
                <a:solidFill>
                  <a:srgbClr val="0070C0"/>
                </a:solidFill>
                <a:latin typeface="Bookman Old Style" pitchFamily="18" charset="0"/>
              </a:rPr>
              <a:t>Totenstarre</a:t>
            </a:r>
            <a:r>
              <a:rPr lang="pl-PL" sz="2400" b="1" dirty="0" smtClean="0">
                <a:solidFill>
                  <a:srgbClr val="FF0000"/>
                </a:solidFill>
                <a:latin typeface="Bookman Old Style" pitchFamily="18" charset="0"/>
              </a:rPr>
              <a:t>*</a:t>
            </a:r>
            <a:r>
              <a:rPr lang="pl-PL" sz="2400" dirty="0" smtClean="0">
                <a:latin typeface="Bookman Old Style" pitchFamily="18" charset="0"/>
              </a:rPr>
              <a:t> (</a:t>
            </a:r>
            <a:r>
              <a:rPr lang="pl-PL" sz="2400" dirty="0" err="1" smtClean="0">
                <a:latin typeface="Bookman Old Style" pitchFamily="18" charset="0"/>
              </a:rPr>
              <a:t>Leichenstrarre</a:t>
            </a:r>
            <a:r>
              <a:rPr lang="pl-PL" sz="2400" dirty="0" smtClean="0">
                <a:latin typeface="Bookman Old Style" pitchFamily="18" charset="0"/>
              </a:rPr>
              <a:t>, </a:t>
            </a:r>
            <a:r>
              <a:rPr lang="pl-PL" sz="2400" i="1" dirty="0" err="1" smtClean="0">
                <a:latin typeface="Bookman Old Style" pitchFamily="18" charset="0"/>
              </a:rPr>
              <a:t>Rigor</a:t>
            </a:r>
            <a:r>
              <a:rPr lang="pl-PL" sz="2400" i="1" dirty="0" smtClean="0">
                <a:latin typeface="Bookman Old Style" pitchFamily="18" charset="0"/>
              </a:rPr>
              <a:t>** </a:t>
            </a:r>
            <a:r>
              <a:rPr lang="pl-PL" sz="2400" i="1" dirty="0" err="1" smtClean="0">
                <a:latin typeface="Bookman Old Style" pitchFamily="18" charset="0"/>
              </a:rPr>
              <a:t>mortis</a:t>
            </a:r>
            <a:r>
              <a:rPr lang="pl-PL" sz="2400" dirty="0" smtClean="0">
                <a:latin typeface="Bookman Old Style" pitchFamily="18" charset="0"/>
              </a:rPr>
              <a:t>)</a:t>
            </a:r>
          </a:p>
          <a:p>
            <a:pPr>
              <a:buFont typeface="Arial" charset="0"/>
              <a:buChar char="•"/>
            </a:pPr>
            <a:r>
              <a:rPr lang="pl-PL" sz="2400" dirty="0">
                <a:latin typeface="Bookman Old Style" pitchFamily="18" charset="0"/>
              </a:rPr>
              <a:t> </a:t>
            </a:r>
            <a:r>
              <a:rPr lang="pl-PL" sz="2400" b="1" dirty="0" err="1" smtClean="0">
                <a:solidFill>
                  <a:srgbClr val="0070C0"/>
                </a:solidFill>
                <a:latin typeface="Bookman Old Style" pitchFamily="18" charset="0"/>
              </a:rPr>
              <a:t>Totenkälte</a:t>
            </a:r>
            <a:r>
              <a:rPr lang="pl-PL" sz="2400" b="1" dirty="0" smtClean="0">
                <a:solidFill>
                  <a:srgbClr val="FF0000"/>
                </a:solidFill>
                <a:latin typeface="Bookman Old Style" pitchFamily="18" charset="0"/>
              </a:rPr>
              <a:t>* </a:t>
            </a:r>
            <a:r>
              <a:rPr lang="pl-PL" sz="2400" dirty="0" smtClean="0">
                <a:latin typeface="Bookman Old Style" pitchFamily="18" charset="0"/>
              </a:rPr>
              <a:t>(</a:t>
            </a:r>
            <a:r>
              <a:rPr lang="pl-PL" sz="2400" dirty="0" err="1" smtClean="0">
                <a:latin typeface="Bookman Old Style" pitchFamily="18" charset="0"/>
              </a:rPr>
              <a:t>Leichenkälte</a:t>
            </a:r>
            <a:r>
              <a:rPr lang="pl-PL" sz="2400" dirty="0" smtClean="0">
                <a:latin typeface="Bookman Old Style" pitchFamily="18" charset="0"/>
              </a:rPr>
              <a:t>, </a:t>
            </a:r>
            <a:r>
              <a:rPr lang="de-DE" sz="2400" dirty="0" smtClean="0">
                <a:latin typeface="Bookman Old Style" pitchFamily="18" charset="0"/>
              </a:rPr>
              <a:t>Abkühlung der Leiche</a:t>
            </a:r>
            <a:r>
              <a:rPr lang="pl-PL" sz="2400" dirty="0" smtClean="0">
                <a:latin typeface="Bookman Old Style" pitchFamily="18" charset="0"/>
              </a:rPr>
              <a:t>,</a:t>
            </a:r>
            <a:r>
              <a:rPr lang="de-DE" sz="2400" dirty="0" smtClean="0">
                <a:latin typeface="Bookman Old Style" pitchFamily="18" charset="0"/>
              </a:rPr>
              <a:t> </a:t>
            </a:r>
            <a:r>
              <a:rPr lang="pl-PL" sz="2400" i="1" dirty="0" err="1" smtClean="0">
                <a:latin typeface="Bookman Old Style" pitchFamily="18" charset="0"/>
              </a:rPr>
              <a:t>Frigor</a:t>
            </a:r>
            <a:r>
              <a:rPr lang="pl-PL" sz="2400" i="1" dirty="0" smtClean="0">
                <a:latin typeface="Bookman Old Style" pitchFamily="18" charset="0"/>
              </a:rPr>
              <a:t>/</a:t>
            </a:r>
            <a:r>
              <a:rPr lang="pl-PL" sz="2400" i="1" dirty="0" err="1" smtClean="0">
                <a:latin typeface="Bookman Old Style" pitchFamily="18" charset="0"/>
              </a:rPr>
              <a:t>Algor</a:t>
            </a:r>
            <a:r>
              <a:rPr lang="pl-PL" sz="2400" i="1" dirty="0" smtClean="0">
                <a:latin typeface="Bookman Old Style" pitchFamily="18" charset="0"/>
              </a:rPr>
              <a:t> </a:t>
            </a:r>
            <a:r>
              <a:rPr lang="pl-PL" sz="2400" i="1" dirty="0" err="1" smtClean="0">
                <a:latin typeface="Bookman Old Style" pitchFamily="18" charset="0"/>
              </a:rPr>
              <a:t>mortis</a:t>
            </a:r>
            <a:r>
              <a:rPr lang="pl-PL" sz="2400" dirty="0" smtClean="0">
                <a:latin typeface="Bookman Old Style" pitchFamily="18" charset="0"/>
              </a:rPr>
              <a:t>)</a:t>
            </a:r>
          </a:p>
          <a:p>
            <a:pPr>
              <a:buFont typeface="Arial" charset="0"/>
              <a:buChar char="•"/>
            </a:pPr>
            <a:r>
              <a:rPr lang="pl-PL" sz="2400" dirty="0" smtClean="0">
                <a:latin typeface="Bookman Old Style" pitchFamily="18" charset="0"/>
              </a:rPr>
              <a:t> </a:t>
            </a:r>
            <a:r>
              <a:rPr lang="pl-PL" sz="2400" b="1" dirty="0" err="1" smtClean="0">
                <a:solidFill>
                  <a:srgbClr val="0070C0"/>
                </a:solidFill>
                <a:latin typeface="Bookman Old Style" pitchFamily="18" charset="0"/>
              </a:rPr>
              <a:t>Totenblässe</a:t>
            </a:r>
            <a:r>
              <a:rPr lang="pl-PL" sz="2400" b="1" dirty="0" smtClean="0">
                <a:latin typeface="Bookman Old Style" pitchFamily="18" charset="0"/>
              </a:rPr>
              <a:t>* </a:t>
            </a:r>
            <a:r>
              <a:rPr lang="pl-PL" sz="2400" dirty="0" smtClean="0">
                <a:latin typeface="Bookman Old Style" pitchFamily="18" charset="0"/>
              </a:rPr>
              <a:t>(</a:t>
            </a:r>
            <a:r>
              <a:rPr lang="pl-PL" sz="2400" dirty="0" err="1" smtClean="0">
                <a:latin typeface="Bookman Old Style" pitchFamily="18" charset="0"/>
              </a:rPr>
              <a:t>Leichenblässe</a:t>
            </a:r>
            <a:r>
              <a:rPr lang="pl-PL" sz="2400" dirty="0" smtClean="0">
                <a:latin typeface="Bookman Old Style" pitchFamily="18" charset="0"/>
              </a:rPr>
              <a:t>, </a:t>
            </a:r>
            <a:r>
              <a:rPr lang="pl-PL" sz="2400" i="1" dirty="0" err="1" smtClean="0">
                <a:latin typeface="Bookman Old Style" pitchFamily="18" charset="0"/>
              </a:rPr>
              <a:t>Palor</a:t>
            </a:r>
            <a:r>
              <a:rPr lang="pl-PL" sz="2400" i="1" dirty="0" smtClean="0">
                <a:latin typeface="Bookman Old Style" pitchFamily="18" charset="0"/>
              </a:rPr>
              <a:t> </a:t>
            </a:r>
            <a:r>
              <a:rPr lang="pl-PL" sz="2400" i="1" dirty="0" err="1" smtClean="0">
                <a:latin typeface="Bookman Old Style" pitchFamily="18" charset="0"/>
              </a:rPr>
              <a:t>mortis</a:t>
            </a:r>
            <a:r>
              <a:rPr lang="pl-PL" sz="2400" dirty="0" smtClean="0">
                <a:latin typeface="Bookman Old Style" pitchFamily="18" charset="0"/>
              </a:rPr>
              <a:t>)</a:t>
            </a:r>
          </a:p>
          <a:p>
            <a:pPr>
              <a:buFont typeface="Arial" charset="0"/>
              <a:buChar char="•"/>
            </a:pPr>
            <a:r>
              <a:rPr lang="pl-PL" sz="2400" b="1" dirty="0" smtClean="0">
                <a:latin typeface="Bookman Old Style" pitchFamily="18" charset="0"/>
              </a:rPr>
              <a:t> </a:t>
            </a:r>
            <a:r>
              <a:rPr lang="de-DE" sz="2400" b="1" dirty="0" err="1" smtClean="0">
                <a:solidFill>
                  <a:srgbClr val="0070C0"/>
                </a:solidFill>
                <a:latin typeface="Bookman Old Style" pitchFamily="18" charset="0"/>
              </a:rPr>
              <a:t>Vertrocknung</a:t>
            </a:r>
            <a:endParaRPr lang="pl-PL" sz="2400" b="1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endParaRPr lang="pl-PL" sz="2400" dirty="0">
              <a:latin typeface="Bookman Old Style" pitchFamily="18" charset="0"/>
            </a:endParaRPr>
          </a:p>
          <a:p>
            <a:r>
              <a:rPr lang="pl-PL" sz="2400" b="1" dirty="0" smtClean="0">
                <a:solidFill>
                  <a:srgbClr val="FF0000"/>
                </a:solidFill>
                <a:latin typeface="Bookman Old Style" pitchFamily="18" charset="0"/>
              </a:rPr>
              <a:t>*</a:t>
            </a:r>
            <a:r>
              <a:rPr lang="pl-PL" sz="2400" dirty="0" smtClean="0">
                <a:latin typeface="Bookman Old Style" pitchFamily="18" charset="0"/>
              </a:rPr>
              <a:t> </a:t>
            </a:r>
            <a:r>
              <a:rPr lang="pl-PL" sz="2400" b="1" dirty="0" smtClean="0">
                <a:latin typeface="Bookman Old Style" pitchFamily="18" charset="0"/>
              </a:rPr>
              <a:t>im </a:t>
            </a:r>
            <a:r>
              <a:rPr lang="pl-PL" sz="2400" b="1" dirty="0" err="1" smtClean="0">
                <a:latin typeface="Bookman Old Style" pitchFamily="18" charset="0"/>
              </a:rPr>
              <a:t>Polnischen</a:t>
            </a:r>
            <a:r>
              <a:rPr lang="pl-PL" sz="2400" dirty="0" smtClean="0">
                <a:latin typeface="Bookman Old Style" pitchFamily="18" charset="0"/>
              </a:rPr>
              <a:t>: </a:t>
            </a:r>
            <a:r>
              <a:rPr lang="pl-PL" sz="2400" dirty="0" err="1" smtClean="0">
                <a:latin typeface="Bookman Old Style" pitchFamily="18" charset="0"/>
              </a:rPr>
              <a:t>gebrauchtes</a:t>
            </a:r>
            <a:r>
              <a:rPr lang="pl-PL" sz="2400" dirty="0" smtClean="0">
                <a:latin typeface="Bookman Old Style" pitchFamily="18" charset="0"/>
              </a:rPr>
              <a:t> </a:t>
            </a:r>
            <a:r>
              <a:rPr lang="pl-PL" sz="2400" dirty="0" err="1" smtClean="0">
                <a:latin typeface="Bookman Old Style" pitchFamily="18" charset="0"/>
              </a:rPr>
              <a:t>Adjektiv</a:t>
            </a:r>
            <a:r>
              <a:rPr lang="pl-PL" sz="2400" dirty="0" smtClean="0">
                <a:latin typeface="Bookman Old Style" pitchFamily="18" charset="0"/>
              </a:rPr>
              <a:t>: pośmiertny (</a:t>
            </a:r>
            <a:r>
              <a:rPr lang="pl-PL" sz="2400" dirty="0" err="1" smtClean="0">
                <a:latin typeface="Bookman Old Style" pitchFamily="18" charset="0"/>
              </a:rPr>
              <a:t>Ausnahme</a:t>
            </a:r>
            <a:r>
              <a:rPr lang="pl-PL" sz="2400" dirty="0" smtClean="0">
                <a:latin typeface="Bookman Old Style" pitchFamily="18" charset="0"/>
              </a:rPr>
              <a:t>: plamy opadowe); </a:t>
            </a:r>
            <a:r>
              <a:rPr lang="pl-PL" sz="2400" b="1" dirty="0" smtClean="0">
                <a:latin typeface="Bookman Old Style" pitchFamily="18" charset="0"/>
              </a:rPr>
              <a:t>im </a:t>
            </a:r>
            <a:r>
              <a:rPr lang="pl-PL" sz="2400" b="1" dirty="0" err="1" smtClean="0">
                <a:latin typeface="Bookman Old Style" pitchFamily="18" charset="0"/>
              </a:rPr>
              <a:t>Deutschen</a:t>
            </a:r>
            <a:r>
              <a:rPr lang="pl-PL" sz="2400" dirty="0" smtClean="0">
                <a:latin typeface="Bookman Old Style" pitchFamily="18" charset="0"/>
              </a:rPr>
              <a:t>: </a:t>
            </a:r>
            <a:r>
              <a:rPr lang="pl-PL" sz="2400" dirty="0" err="1" smtClean="0">
                <a:latin typeface="Bookman Old Style" pitchFamily="18" charset="0"/>
              </a:rPr>
              <a:t>Substantive</a:t>
            </a:r>
            <a:r>
              <a:rPr lang="pl-PL" sz="2400" dirty="0" smtClean="0">
                <a:latin typeface="Bookman Old Style" pitchFamily="18" charset="0"/>
              </a:rPr>
              <a:t>/</a:t>
            </a:r>
            <a:r>
              <a:rPr lang="pl-PL" sz="2400" dirty="0" err="1" smtClean="0">
                <a:latin typeface="Bookman Old Style" pitchFamily="18" charset="0"/>
              </a:rPr>
              <a:t>Zusammensetzungen</a:t>
            </a:r>
            <a:r>
              <a:rPr lang="pl-PL" sz="2400" dirty="0" smtClean="0">
                <a:latin typeface="Bookman Old Style" pitchFamily="18" charset="0"/>
              </a:rPr>
              <a:t>, </a:t>
            </a:r>
            <a:r>
              <a:rPr lang="pl-PL" sz="2400" b="1" dirty="0" smtClean="0">
                <a:latin typeface="Bookman Old Style" pitchFamily="18" charset="0"/>
              </a:rPr>
              <a:t>im </a:t>
            </a:r>
            <a:r>
              <a:rPr lang="pl-PL" sz="2400" b="1" dirty="0" err="1" smtClean="0">
                <a:latin typeface="Bookman Old Style" pitchFamily="18" charset="0"/>
              </a:rPr>
              <a:t>Lateinischen</a:t>
            </a:r>
            <a:r>
              <a:rPr lang="pl-PL" sz="2400" dirty="0" smtClean="0">
                <a:latin typeface="Bookman Old Style" pitchFamily="18" charset="0"/>
              </a:rPr>
              <a:t>: </a:t>
            </a:r>
            <a:r>
              <a:rPr lang="pl-PL" sz="2400" dirty="0" err="1" smtClean="0">
                <a:latin typeface="Bookman Old Style" pitchFamily="18" charset="0"/>
              </a:rPr>
              <a:t>Nominativ</a:t>
            </a:r>
            <a:r>
              <a:rPr lang="pl-PL" sz="2400" dirty="0" smtClean="0">
                <a:latin typeface="Bookman Old Style" pitchFamily="18" charset="0"/>
              </a:rPr>
              <a:t> + </a:t>
            </a:r>
            <a:r>
              <a:rPr lang="pl-PL" sz="2400" dirty="0" err="1" smtClean="0">
                <a:latin typeface="Bookman Old Style" pitchFamily="18" charset="0"/>
              </a:rPr>
              <a:t>Genitiv</a:t>
            </a:r>
            <a:endParaRPr lang="pl-PL" sz="2400" dirty="0" smtClean="0">
              <a:latin typeface="Bookman Old Style" pitchFamily="18" charset="0"/>
            </a:endParaRPr>
          </a:p>
          <a:p>
            <a:r>
              <a:rPr lang="pl-PL" sz="2400" b="1" dirty="0" smtClean="0">
                <a:solidFill>
                  <a:srgbClr val="FF0000"/>
                </a:solidFill>
                <a:latin typeface="Bookman Old Style" pitchFamily="18" charset="0"/>
              </a:rPr>
              <a:t>**</a:t>
            </a:r>
            <a:r>
              <a:rPr lang="pl-PL" sz="2400" dirty="0" smtClean="0">
                <a:latin typeface="Bookman Old Style" pitchFamily="18" charset="0"/>
              </a:rPr>
              <a:t> </a:t>
            </a:r>
            <a:r>
              <a:rPr lang="pl-PL" sz="2400" dirty="0" err="1" smtClean="0">
                <a:latin typeface="Bookman Old Style" pitchFamily="18" charset="0"/>
              </a:rPr>
              <a:t>vgl</a:t>
            </a:r>
            <a:r>
              <a:rPr lang="pl-PL" sz="2400" dirty="0" smtClean="0">
                <a:latin typeface="Bookman Old Style" pitchFamily="18" charset="0"/>
              </a:rPr>
              <a:t>.: </a:t>
            </a:r>
            <a:r>
              <a:rPr lang="pl-PL" sz="2400" dirty="0" err="1" smtClean="0">
                <a:latin typeface="Bookman Old Style" pitchFamily="18" charset="0"/>
              </a:rPr>
              <a:t>Rigor</a:t>
            </a:r>
            <a:r>
              <a:rPr lang="pl-PL" sz="2400" dirty="0" smtClean="0">
                <a:latin typeface="Bookman Old Style" pitchFamily="18" charset="0"/>
              </a:rPr>
              <a:t> = </a:t>
            </a:r>
            <a:r>
              <a:rPr lang="pl-PL" sz="2400" dirty="0" err="1" smtClean="0">
                <a:latin typeface="Bookman Old Style" pitchFamily="18" charset="0"/>
              </a:rPr>
              <a:t>Muskelstarre</a:t>
            </a:r>
            <a:endParaRPr lang="pl-PL" sz="2400" dirty="0" smtClean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652</TotalTime>
  <Words>659</Words>
  <Application>Microsoft Office PowerPoint</Application>
  <PresentationFormat>Pokaz na ekranie (4:3)</PresentationFormat>
  <Paragraphs>181</Paragraphs>
  <Slides>21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21</vt:i4>
      </vt:variant>
    </vt:vector>
  </HeadingPairs>
  <TitlesOfParts>
    <vt:vector size="22" baseType="lpstr">
      <vt:lpstr>Motyw pakietu Office</vt:lpstr>
      <vt:lpstr>Slajd 1</vt:lpstr>
      <vt:lpstr>Slajd 2</vt:lpstr>
      <vt:lpstr>Slajd 3</vt:lpstr>
      <vt:lpstr>Slajd 4</vt:lpstr>
      <vt:lpstr>Slajd 5</vt:lpstr>
      <vt:lpstr>Slajd 6</vt:lpstr>
      <vt:lpstr>Slajd 7</vt:lpstr>
      <vt:lpstr>Slajd 8</vt:lpstr>
      <vt:lpstr>Slajd 9</vt:lpstr>
      <vt:lpstr>Slajd 10</vt:lpstr>
      <vt:lpstr>Slajd 11</vt:lpstr>
      <vt:lpstr>Slajd 12</vt:lpstr>
      <vt:lpstr>Slajd 13</vt:lpstr>
      <vt:lpstr>Slajd 14</vt:lpstr>
      <vt:lpstr>Slajd 15</vt:lpstr>
      <vt:lpstr>Slajd 16</vt:lpstr>
      <vt:lpstr>Slajd 17</vt:lpstr>
      <vt:lpstr>Slajd 18</vt:lpstr>
      <vt:lpstr>Slajd 19</vt:lpstr>
      <vt:lpstr>Slajd 20</vt:lpstr>
      <vt:lpstr>Slajd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oberdziadek</dc:creator>
  <cp:lastModifiedBy>oberdziadek</cp:lastModifiedBy>
  <cp:revision>68</cp:revision>
  <dcterms:created xsi:type="dcterms:W3CDTF">2018-10-16T13:13:02Z</dcterms:created>
  <dcterms:modified xsi:type="dcterms:W3CDTF">2018-10-22T11:31:27Z</dcterms:modified>
</cp:coreProperties>
</file>